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125"/>
  </p:notesMasterIdLst>
  <p:sldIdLst>
    <p:sldId id="256" r:id="rId5"/>
    <p:sldId id="258" r:id="rId6"/>
    <p:sldId id="261" r:id="rId7"/>
    <p:sldId id="259" r:id="rId8"/>
    <p:sldId id="263" r:id="rId9"/>
    <p:sldId id="266" r:id="rId10"/>
    <p:sldId id="324" r:id="rId11"/>
    <p:sldId id="349" r:id="rId12"/>
    <p:sldId id="262" r:id="rId13"/>
    <p:sldId id="264" r:id="rId14"/>
    <p:sldId id="265" r:id="rId15"/>
    <p:sldId id="347" r:id="rId16"/>
    <p:sldId id="348" r:id="rId17"/>
    <p:sldId id="313" r:id="rId18"/>
    <p:sldId id="314" r:id="rId19"/>
    <p:sldId id="315" r:id="rId20"/>
    <p:sldId id="312" r:id="rId21"/>
    <p:sldId id="271" r:id="rId22"/>
    <p:sldId id="269" r:id="rId23"/>
    <p:sldId id="316" r:id="rId24"/>
    <p:sldId id="317" r:id="rId25"/>
    <p:sldId id="318" r:id="rId26"/>
    <p:sldId id="278" r:id="rId27"/>
    <p:sldId id="272" r:id="rId28"/>
    <p:sldId id="319" r:id="rId29"/>
    <p:sldId id="270" r:id="rId30"/>
    <p:sldId id="273" r:id="rId31"/>
    <p:sldId id="285" r:id="rId32"/>
    <p:sldId id="320" r:id="rId33"/>
    <p:sldId id="326" r:id="rId34"/>
    <p:sldId id="327" r:id="rId35"/>
    <p:sldId id="328" r:id="rId36"/>
    <p:sldId id="354" r:id="rId37"/>
    <p:sldId id="329" r:id="rId38"/>
    <p:sldId id="334" r:id="rId39"/>
    <p:sldId id="330" r:id="rId40"/>
    <p:sldId id="331" r:id="rId41"/>
    <p:sldId id="332" r:id="rId42"/>
    <p:sldId id="335" r:id="rId43"/>
    <p:sldId id="333" r:id="rId44"/>
    <p:sldId id="283"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421" r:id="rId58"/>
    <p:sldId id="393" r:id="rId59"/>
    <p:sldId id="422" r:id="rId60"/>
    <p:sldId id="382" r:id="rId61"/>
    <p:sldId id="383" r:id="rId62"/>
    <p:sldId id="385" r:id="rId63"/>
    <p:sldId id="386" r:id="rId64"/>
    <p:sldId id="387" r:id="rId65"/>
    <p:sldId id="388" r:id="rId66"/>
    <p:sldId id="389" r:id="rId67"/>
    <p:sldId id="390" r:id="rId68"/>
    <p:sldId id="391" r:id="rId69"/>
    <p:sldId id="321" r:id="rId70"/>
    <p:sldId id="396" r:id="rId71"/>
    <p:sldId id="395" r:id="rId72"/>
    <p:sldId id="397" r:id="rId73"/>
    <p:sldId id="398" r:id="rId74"/>
    <p:sldId id="399" r:id="rId75"/>
    <p:sldId id="400" r:id="rId76"/>
    <p:sldId id="401" r:id="rId77"/>
    <p:sldId id="402" r:id="rId78"/>
    <p:sldId id="420" r:id="rId79"/>
    <p:sldId id="423" r:id="rId80"/>
    <p:sldId id="403" r:id="rId81"/>
    <p:sldId id="404" r:id="rId82"/>
    <p:sldId id="410" r:id="rId83"/>
    <p:sldId id="424" r:id="rId84"/>
    <p:sldId id="405" r:id="rId85"/>
    <p:sldId id="406" r:id="rId86"/>
    <p:sldId id="322" r:id="rId87"/>
    <p:sldId id="408" r:id="rId88"/>
    <p:sldId id="409" r:id="rId89"/>
    <p:sldId id="411" r:id="rId90"/>
    <p:sldId id="414" r:id="rId91"/>
    <p:sldId id="415" r:id="rId92"/>
    <p:sldId id="425" r:id="rId93"/>
    <p:sldId id="416" r:id="rId94"/>
    <p:sldId id="417" r:id="rId95"/>
    <p:sldId id="418" r:id="rId96"/>
    <p:sldId id="426" r:id="rId97"/>
    <p:sldId id="419" r:id="rId98"/>
    <p:sldId id="427" r:id="rId99"/>
    <p:sldId id="428" r:id="rId100"/>
    <p:sldId id="323" r:id="rId101"/>
    <p:sldId id="360" r:id="rId102"/>
    <p:sldId id="361" r:id="rId103"/>
    <p:sldId id="342" r:id="rId104"/>
    <p:sldId id="362" r:id="rId105"/>
    <p:sldId id="363" r:id="rId106"/>
    <p:sldId id="364" r:id="rId107"/>
    <p:sldId id="365" r:id="rId108"/>
    <p:sldId id="350" r:id="rId109"/>
    <p:sldId id="366" r:id="rId110"/>
    <p:sldId id="369" r:id="rId111"/>
    <p:sldId id="286" r:id="rId112"/>
    <p:sldId id="359" r:id="rId113"/>
    <p:sldId id="343" r:id="rId114"/>
    <p:sldId id="351" r:id="rId115"/>
    <p:sldId id="336" r:id="rId116"/>
    <p:sldId id="340" r:id="rId117"/>
    <p:sldId id="341" r:id="rId118"/>
    <p:sldId id="339" r:id="rId119"/>
    <p:sldId id="344" r:id="rId120"/>
    <p:sldId id="352" r:id="rId121"/>
    <p:sldId id="353" r:id="rId122"/>
    <p:sldId id="357" r:id="rId123"/>
    <p:sldId id="358" r:id="rId124"/>
  </p:sldIdLst>
  <p:sldSz cx="9144000" cy="5143500" type="screen16x9"/>
  <p:notesSz cx="6858000" cy="9144000"/>
  <p:embeddedFontLst>
    <p:embeddedFont>
      <p:font typeface="DM Sans" pitchFamily="2" charset="77"/>
      <p:regular r:id="rId126"/>
      <p:bold r:id="rId127"/>
      <p:italic r:id="rId128"/>
      <p:boldItalic r:id="rId129"/>
    </p:embeddedFont>
    <p:embeddedFont>
      <p:font typeface="Quattrocento Sans" panose="020B0502050000020003" pitchFamily="34" charset="0"/>
      <p:regular r:id="rId130"/>
      <p:bold r:id="rId131"/>
      <p:italic r:id="rId132"/>
      <p:boldItalic r:id="rId133"/>
    </p:embeddedFont>
    <p:embeddedFont>
      <p:font typeface="Viga" panose="020B0800030000020004" pitchFamily="34" charset="77"/>
      <p:regular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DICE" id="{A4485FBA-E3F3-CC48-8D14-BE4575B3C454}">
          <p14:sldIdLst>
            <p14:sldId id="256"/>
            <p14:sldId id="258"/>
          </p14:sldIdLst>
        </p14:section>
        <p14:section name="INTRODUZIONE AL PROGETTO" id="{477C139C-9EA5-DD41-9551-5C9C6CBC7BCE}">
          <p14:sldIdLst>
            <p14:sldId id="261"/>
            <p14:sldId id="259"/>
            <p14:sldId id="263"/>
          </p14:sldIdLst>
        </p14:section>
        <p14:section name="TECNOLOGIE" id="{81FD4902-C4AB-D945-99F1-9907929BC6AF}">
          <p14:sldIdLst>
            <p14:sldId id="266"/>
            <p14:sldId id="324"/>
            <p14:sldId id="349"/>
            <p14:sldId id="262"/>
            <p14:sldId id="264"/>
            <p14:sldId id="265"/>
            <p14:sldId id="347"/>
            <p14:sldId id="348"/>
            <p14:sldId id="313"/>
            <p14:sldId id="314"/>
            <p14:sldId id="315"/>
            <p14:sldId id="312"/>
          </p14:sldIdLst>
        </p14:section>
        <p14:section name="DESIGN ARCHITETTURALE" id="{2AC4DFB7-BB5F-A44E-B976-FF427B9FF46F}">
          <p14:sldIdLst>
            <p14:sldId id="271"/>
            <p14:sldId id="269"/>
            <p14:sldId id="316"/>
            <p14:sldId id="317"/>
            <p14:sldId id="318"/>
          </p14:sldIdLst>
        </p14:section>
        <p14:section name="THREAT MODELLING" id="{65FE6FA3-3D4A-3041-A3D0-94501F3F0C56}">
          <p14:sldIdLst>
            <p14:sldId id="278"/>
            <p14:sldId id="272"/>
            <p14:sldId id="319"/>
            <p14:sldId id="270"/>
            <p14:sldId id="273"/>
          </p14:sldIdLst>
        </p14:section>
        <p14:section name="WEB APP OVERVIEW" id="{480FEFAA-AA1E-2A44-B5A6-F7F22AC62315}">
          <p14:sldIdLst>
            <p14:sldId id="285"/>
            <p14:sldId id="320"/>
            <p14:sldId id="326"/>
            <p14:sldId id="327"/>
            <p14:sldId id="328"/>
            <p14:sldId id="354"/>
            <p14:sldId id="329"/>
            <p14:sldId id="334"/>
            <p14:sldId id="330"/>
            <p14:sldId id="331"/>
            <p14:sldId id="332"/>
            <p14:sldId id="335"/>
            <p14:sldId id="333"/>
          </p14:sldIdLst>
        </p14:section>
        <p14:section name="CONTROLLI AC" id="{7276A937-F1AE-D642-9CC6-FA557A2163FF}">
          <p14:sldIdLst>
            <p14:sldId id="283"/>
            <p14:sldId id="370"/>
            <p14:sldId id="371"/>
            <p14:sldId id="372"/>
            <p14:sldId id="373"/>
            <p14:sldId id="374"/>
            <p14:sldId id="375"/>
            <p14:sldId id="376"/>
            <p14:sldId id="377"/>
            <p14:sldId id="378"/>
            <p14:sldId id="379"/>
            <p14:sldId id="380"/>
            <p14:sldId id="381"/>
            <p14:sldId id="421"/>
            <p14:sldId id="393"/>
            <p14:sldId id="422"/>
            <p14:sldId id="382"/>
            <p14:sldId id="383"/>
            <p14:sldId id="385"/>
            <p14:sldId id="386"/>
            <p14:sldId id="387"/>
            <p14:sldId id="388"/>
            <p14:sldId id="389"/>
            <p14:sldId id="390"/>
            <p14:sldId id="391"/>
          </p14:sldIdLst>
        </p14:section>
        <p14:section name="CONTROLLI IA" id="{3E80BD10-DA27-E74C-BB7C-7EF73846ED84}">
          <p14:sldIdLst>
            <p14:sldId id="321"/>
            <p14:sldId id="396"/>
            <p14:sldId id="395"/>
            <p14:sldId id="397"/>
            <p14:sldId id="398"/>
            <p14:sldId id="399"/>
            <p14:sldId id="400"/>
            <p14:sldId id="401"/>
            <p14:sldId id="402"/>
            <p14:sldId id="420"/>
            <p14:sldId id="423"/>
            <p14:sldId id="403"/>
            <p14:sldId id="404"/>
            <p14:sldId id="410"/>
            <p14:sldId id="424"/>
            <p14:sldId id="405"/>
            <p14:sldId id="406"/>
          </p14:sldIdLst>
        </p14:section>
        <p14:section name="CONTROLLI SC" id="{2E9371C6-7817-B84D-B1E6-9FEC28F9990E}">
          <p14:sldIdLst>
            <p14:sldId id="322"/>
            <p14:sldId id="408"/>
            <p14:sldId id="409"/>
            <p14:sldId id="411"/>
            <p14:sldId id="414"/>
            <p14:sldId id="415"/>
            <p14:sldId id="425"/>
            <p14:sldId id="416"/>
            <p14:sldId id="417"/>
            <p14:sldId id="418"/>
            <p14:sldId id="426"/>
            <p14:sldId id="419"/>
            <p14:sldId id="427"/>
            <p14:sldId id="428"/>
          </p14:sldIdLst>
        </p14:section>
        <p14:section name="CONTROLLI AU" id="{565B93A8-51DC-F04C-AB71-2ED9A8BA85C1}">
          <p14:sldIdLst>
            <p14:sldId id="323"/>
            <p14:sldId id="360"/>
            <p14:sldId id="361"/>
            <p14:sldId id="342"/>
            <p14:sldId id="362"/>
            <p14:sldId id="363"/>
            <p14:sldId id="364"/>
            <p14:sldId id="365"/>
          </p14:sldIdLst>
        </p14:section>
        <p14:section name="CONTROLLI SI" id="{D7B42E8F-C1DA-8243-8E0F-BBB7DE6CEA11}">
          <p14:sldIdLst>
            <p14:sldId id="350"/>
            <p14:sldId id="366"/>
            <p14:sldId id="369"/>
          </p14:sldIdLst>
        </p14:section>
        <p14:section name="PENETRATION TESTING" id="{EB88CA60-AC82-E840-AE99-618A7E743896}">
          <p14:sldIdLst>
            <p14:sldId id="286"/>
            <p14:sldId id="359"/>
            <p14:sldId id="343"/>
            <p14:sldId id="351"/>
            <p14:sldId id="336"/>
            <p14:sldId id="340"/>
            <p14:sldId id="341"/>
            <p14:sldId id="339"/>
            <p14:sldId id="344"/>
            <p14:sldId id="352"/>
            <p14:sldId id="353"/>
            <p14:sldId id="357"/>
            <p14:sldId id="358"/>
          </p14:sldIdLst>
        </p14:section>
      </p14:sectionLst>
    </p:ex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C51"/>
    <a:srgbClr val="DA4EFF"/>
    <a:srgbClr val="A7FBEE"/>
    <a:srgbClr val="ACFFDF"/>
    <a:srgbClr val="ABF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7D2A5B-2E79-4659-8D85-B85CAEBE23E0}">
  <a:tblStyle styleId="{217D2A5B-2E79-4659-8D85-B85CAEBE23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22" autoAdjust="0"/>
    <p:restoredTop sz="95000" autoAdjust="0"/>
  </p:normalViewPr>
  <p:slideViewPr>
    <p:cSldViewPr snapToGrid="0">
      <p:cViewPr>
        <p:scale>
          <a:sx n="149" d="100"/>
          <a:sy n="149" d="100"/>
        </p:scale>
        <p:origin x="384" y="-248"/>
      </p:cViewPr>
      <p:guideLst>
        <p:guide orient="horz" pos="461"/>
        <p:guide pos="2880"/>
        <p:guide pos="456"/>
        <p:guide orient="horz" pos="1732"/>
        <p:guide orient="horz" pos="26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font" Target="fonts/font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5.fntdata"/><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6.fntdata"/><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2043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20640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76805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0138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05382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18951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6763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80937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6720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21992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2229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25533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5273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74145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61774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34067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96797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034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979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5024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12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14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4859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491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465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561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dca54fc3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dca54fc3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dca54fc3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dca54fc3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592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dca54fc3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dca54fc3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394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dca54fc3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dca54fc3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06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6bdca54fc3_0_26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858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512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679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79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79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0830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2475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528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052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581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1153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8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134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618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3143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841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4875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8088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03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2423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7112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1336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1411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220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787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1534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170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0585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691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0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3257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4728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23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54248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418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7850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9164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13517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9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813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7365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789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8011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0375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6217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435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593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6099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9275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637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76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152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374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613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71525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15021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0983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375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9672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95483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4147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311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1086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0811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78127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96859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13988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03456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6683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43570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11022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570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21"/>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1"/>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21"/>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1"/>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1"/>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1" name="Google Shape;111;p21"/>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1"/>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1"/>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1" r:id="rId8"/>
    <p:sldLayoutId id="2147483662" r:id="rId9"/>
    <p:sldLayoutId id="2147483663" r:id="rId10"/>
    <p:sldLayoutId id="2147483664" r:id="rId11"/>
    <p:sldLayoutId id="2147483665" r:id="rId12"/>
    <p:sldLayoutId id="2147483667" r:id="rId13"/>
    <p:sldLayoutId id="2147483668" r:id="rId14"/>
    <p:sldLayoutId id="214748366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2.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jpeg"/></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upload.wikimedia.org/wikipedia/commons/2/29/Keycloak_Logo.png" TargetMode="External"/><Relationship Id="rId4" Type="http://schemas.openxmlformats.org/officeDocument/2006/relationships/image" Target="../media/image3.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3019" y="825257"/>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9"/>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PROGETTO DI SECURE SYSTEM DESIGN </a:t>
            </a:r>
            <a:endParaRPr dirty="0">
              <a:solidFill>
                <a:schemeClr val="lt2"/>
              </a:solidFill>
            </a:endParaRPr>
          </a:p>
        </p:txBody>
      </p:sp>
      <p:sp>
        <p:nvSpPr>
          <p:cNvPr id="160" name="Google Shape;160;p29"/>
          <p:cNvSpPr txBox="1">
            <a:spLocks noGrp="1"/>
          </p:cNvSpPr>
          <p:nvPr>
            <p:ph type="subTitle" idx="1"/>
          </p:nvPr>
        </p:nvSpPr>
        <p:spPr>
          <a:xfrm>
            <a:off x="5961058" y="3756329"/>
            <a:ext cx="3281266" cy="13072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solidFill>
                  <a:schemeClr val="lt2"/>
                </a:solidFill>
              </a:rPr>
              <a:t>Candidati</a:t>
            </a:r>
            <a:r>
              <a:rPr lang="en" b="1" dirty="0">
                <a:solidFill>
                  <a:schemeClr val="lt2"/>
                </a:solidFill>
              </a:rPr>
              <a:t>:</a:t>
            </a:r>
          </a:p>
          <a:p>
            <a:pPr marL="285750" lvl="0" indent="-285750" algn="l" rtl="0">
              <a:spcBef>
                <a:spcPts val="0"/>
              </a:spcBef>
              <a:spcAft>
                <a:spcPts val="0"/>
              </a:spcAft>
              <a:buFont typeface="Arial" panose="020B0604020202020204" pitchFamily="34" charset="0"/>
              <a:buChar char="•"/>
            </a:pPr>
            <a:r>
              <a:rPr lang="en" sz="1400" dirty="0">
                <a:solidFill>
                  <a:schemeClr val="lt2"/>
                </a:solidFill>
              </a:rPr>
              <a:t>Guarino Nicola – M63001472</a:t>
            </a:r>
          </a:p>
          <a:p>
            <a:pPr marL="285750" lvl="0" indent="-285750" algn="l" rtl="0">
              <a:spcBef>
                <a:spcPts val="0"/>
              </a:spcBef>
              <a:spcAft>
                <a:spcPts val="0"/>
              </a:spcAft>
              <a:buFont typeface="Arial" panose="020B0604020202020204" pitchFamily="34" charset="0"/>
              <a:buChar char="•"/>
            </a:pPr>
            <a:r>
              <a:rPr lang="en" sz="1400" dirty="0">
                <a:solidFill>
                  <a:schemeClr val="lt2"/>
                </a:solidFill>
              </a:rPr>
              <a:t>Niola Vittorio – M63001429</a:t>
            </a:r>
          </a:p>
          <a:p>
            <a:pPr marL="285750" lvl="0" indent="-285750" algn="l" rtl="0">
              <a:spcBef>
                <a:spcPts val="0"/>
              </a:spcBef>
              <a:spcAft>
                <a:spcPts val="0"/>
              </a:spcAft>
              <a:buFont typeface="Arial" panose="020B0604020202020204" pitchFamily="34" charset="0"/>
              <a:buChar char="•"/>
            </a:pPr>
            <a:r>
              <a:rPr lang="en" sz="1400" dirty="0">
                <a:solidFill>
                  <a:schemeClr val="lt2"/>
                </a:solidFill>
              </a:rPr>
              <a:t>Russo Giovanni – M63001415</a:t>
            </a:r>
            <a:endParaRPr sz="1400"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KEYCLOAK</a:t>
            </a:r>
            <a:endParaRPr dirty="0"/>
          </a:p>
        </p:txBody>
      </p:sp>
      <p:sp>
        <p:nvSpPr>
          <p:cNvPr id="877" name="Google Shape;877;p37"/>
          <p:cNvSpPr txBox="1">
            <a:spLocks noGrp="1"/>
          </p:cNvSpPr>
          <p:nvPr>
            <p:ph type="body" idx="3"/>
          </p:nvPr>
        </p:nvSpPr>
        <p:spPr>
          <a:xfrm>
            <a:off x="85104" y="916027"/>
            <a:ext cx="4929526" cy="397477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200" b="1" dirty="0"/>
              <a:t>Keycloak è un prodotto</a:t>
            </a:r>
            <a:r>
              <a:rPr lang="it-IT" sz="1200" dirty="0"/>
              <a:t> software open source che</a:t>
            </a:r>
            <a:r>
              <a:rPr lang="it-IT" sz="1200" b="1" dirty="0"/>
              <a:t> abilita il Single Sign-On (SSO) con Identity Management e Access Management</a:t>
            </a:r>
            <a:r>
              <a:rPr lang="it-IT" sz="1200" dirty="0"/>
              <a:t> per applicazioni e servizi moderni. Questo software è scritto in Java e</a:t>
            </a:r>
            <a:r>
              <a:rPr lang="it-IT" sz="1200" b="1" dirty="0"/>
              <a:t> supporta i protocolli di federazione delle identità per impostazione predefinita</a:t>
            </a:r>
            <a:r>
              <a:rPr lang="it-IT" sz="1200" dirty="0"/>
              <a:t> SAML v2 e OpenID Connect (OIDC) / OAuth2.</a:t>
            </a:r>
          </a:p>
          <a:p>
            <a:pPr marL="0" lvl="0" indent="0" algn="l" rtl="0">
              <a:spcBef>
                <a:spcPts val="0"/>
              </a:spcBef>
              <a:spcAft>
                <a:spcPts val="1600"/>
              </a:spcAft>
              <a:buNone/>
            </a:pPr>
            <a:r>
              <a:rPr lang="it-IT" sz="1200" dirty="0"/>
              <a:t>Tra le </a:t>
            </a:r>
            <a:r>
              <a:rPr lang="it-IT" sz="1200" dirty="0">
                <a:effectLst/>
              </a:rPr>
              <a:t>principali caratteristiche</a:t>
            </a:r>
            <a:r>
              <a:rPr lang="it-IT" sz="1200" b="1" dirty="0">
                <a:effectLst/>
              </a:rPr>
              <a:t>, </a:t>
            </a:r>
            <a:r>
              <a:rPr lang="it-IT" sz="1200" dirty="0">
                <a:effectLst/>
              </a:rPr>
              <a:t>citiamo:</a:t>
            </a:r>
          </a:p>
          <a:p>
            <a:pPr algn="l" rtl="0">
              <a:buFont typeface="Arial" panose="020B0604020202020204" pitchFamily="34" charset="0"/>
              <a:buChar char="•"/>
            </a:pPr>
            <a:r>
              <a:rPr lang="it-IT" sz="1200" b="1" dirty="0">
                <a:effectLst/>
              </a:rPr>
              <a:t>Single Sign-On: </a:t>
            </a:r>
            <a:r>
              <a:rPr lang="it-IT" sz="1200" dirty="0"/>
              <a:t>coerentemente alla definizione fornita dall’IBM, il </a:t>
            </a:r>
            <a:r>
              <a:rPr lang="it-IT" sz="1200" b="1" i="1" dirty="0"/>
              <a:t>single sign-on </a:t>
            </a:r>
            <a:r>
              <a:rPr lang="it-IT" sz="1200" dirty="0"/>
              <a:t>è uno </a:t>
            </a:r>
            <a:r>
              <a:rPr lang="it-IT" sz="1200" dirty="0">
                <a:effectLst/>
              </a:rPr>
              <a:t>schema di autenticazione che consente agli utenti di accedere ad una sessione utilizzando un </a:t>
            </a:r>
            <a:r>
              <a:rPr lang="it-IT" sz="1200" dirty="0"/>
              <a:t>unico set di credenziali di accesso,</a:t>
            </a:r>
            <a:r>
              <a:rPr lang="it-IT" sz="1200" dirty="0">
                <a:effectLst/>
              </a:rPr>
              <a:t>;</a:t>
            </a:r>
          </a:p>
          <a:p>
            <a:pPr algn="l" rtl="0">
              <a:buFont typeface="Arial" panose="020B0604020202020204" pitchFamily="34" charset="0"/>
              <a:buChar char="•"/>
            </a:pPr>
            <a:r>
              <a:rPr lang="it-IT" sz="1200" b="1" dirty="0">
                <a:effectLst/>
              </a:rPr>
              <a:t>Supporto per protocolli standard</a:t>
            </a:r>
            <a:r>
              <a:rPr lang="it-IT" sz="1200" dirty="0">
                <a:effectLst/>
              </a:rPr>
              <a:t>;</a:t>
            </a:r>
          </a:p>
          <a:p>
            <a:pPr algn="l" rtl="0">
              <a:buFont typeface="Arial" panose="020B0604020202020204" pitchFamily="34" charset="0"/>
              <a:buChar char="•"/>
            </a:pPr>
            <a:r>
              <a:rPr lang="it-IT" sz="1200" b="1" dirty="0">
                <a:effectLst/>
              </a:rPr>
              <a:t>Applicazioni sicure </a:t>
            </a:r>
            <a:r>
              <a:rPr lang="it-IT" sz="1200" dirty="0">
                <a:effectLst/>
              </a:rPr>
              <a:t>dell'account e servizio semplificato;</a:t>
            </a:r>
          </a:p>
          <a:p>
            <a:pPr algn="l" rtl="0">
              <a:buFont typeface="Arial" panose="020B0604020202020204" pitchFamily="34" charset="0"/>
              <a:buChar char="•"/>
            </a:pPr>
            <a:r>
              <a:rPr lang="it-IT" sz="1200" b="1" dirty="0"/>
              <a:t>D</a:t>
            </a:r>
            <a:r>
              <a:rPr lang="it-IT" sz="1200" b="1" dirty="0">
                <a:effectLst/>
              </a:rPr>
              <a:t>elega dell'autenticazione </a:t>
            </a:r>
            <a:r>
              <a:rPr lang="it-IT" sz="1200" dirty="0">
                <a:effectLst/>
              </a:rPr>
              <a:t>(accesso tramit</a:t>
            </a:r>
            <a:r>
              <a:rPr lang="it-IT" sz="1200" dirty="0"/>
              <a:t>e provider esterni</a:t>
            </a:r>
            <a:r>
              <a:rPr lang="it-IT" sz="1200" dirty="0">
                <a:effectLst/>
              </a:rPr>
              <a:t>);</a:t>
            </a:r>
          </a:p>
          <a:p>
            <a:pPr algn="l" rtl="0">
              <a:buFont typeface="Arial" panose="020B0604020202020204" pitchFamily="34" charset="0"/>
              <a:buChar char="•"/>
            </a:pPr>
            <a:r>
              <a:rPr lang="it-IT" sz="1200" b="1" dirty="0">
                <a:effectLst/>
              </a:rPr>
              <a:t>Compatibilità</a:t>
            </a:r>
            <a:r>
              <a:rPr lang="it-IT" sz="1200" dirty="0">
                <a:effectLst/>
              </a:rPr>
              <a:t> con i servizi di containerizzazione;</a:t>
            </a:r>
          </a:p>
          <a:p>
            <a:pPr algn="l" rtl="0">
              <a:buFont typeface="Arial" panose="020B0604020202020204" pitchFamily="34" charset="0"/>
              <a:buChar char="•"/>
            </a:pPr>
            <a:r>
              <a:rPr lang="it-IT" sz="1200" dirty="0"/>
              <a:t>A</a:t>
            </a:r>
            <a:r>
              <a:rPr lang="it-IT" sz="1200" dirty="0">
                <a:effectLst/>
              </a:rPr>
              <a:t>utenticazione tramite </a:t>
            </a:r>
            <a:r>
              <a:rPr lang="it-IT" sz="1200" b="1" dirty="0"/>
              <a:t>One Time Password </a:t>
            </a:r>
            <a:r>
              <a:rPr lang="it-IT" sz="1200" dirty="0"/>
              <a:t>(OTP)</a:t>
            </a:r>
            <a:r>
              <a:rPr lang="it-IT" sz="1200" dirty="0">
                <a:effectLst/>
              </a:rPr>
              <a:t> fornito da servizi come FreeOTP o Google Authenticator;</a:t>
            </a:r>
          </a:p>
          <a:p>
            <a:pPr algn="l" rtl="0">
              <a:buFont typeface="Arial" panose="020B0604020202020204" pitchFamily="34" charset="0"/>
              <a:buChar char="•"/>
            </a:pPr>
            <a:r>
              <a:rPr lang="it-IT" sz="1200" dirty="0">
                <a:effectLst/>
              </a:rPr>
              <a:t>Meccanismi di </a:t>
            </a:r>
            <a:r>
              <a:rPr lang="it-IT" sz="1200" b="1" dirty="0">
                <a:effectLst/>
              </a:rPr>
              <a:t>recupero credenziali;</a:t>
            </a:r>
            <a:br>
              <a:rPr lang="it-IT" dirty="0">
                <a:effectLst/>
              </a:rPr>
            </a:br>
            <a:endParaRPr lang="it-IT" dirty="0">
              <a:effectLst/>
            </a:endParaRPr>
          </a:p>
          <a:p>
            <a:pPr marL="0" lvl="0" indent="0" algn="l" rtl="0">
              <a:spcBef>
                <a:spcPts val="0"/>
              </a:spcBef>
              <a:spcAft>
                <a:spcPts val="1600"/>
              </a:spcAft>
              <a:buNone/>
            </a:pPr>
            <a:endParaRPr dirty="0"/>
          </a:p>
        </p:txBody>
      </p:sp>
      <p:pic>
        <p:nvPicPr>
          <p:cNvPr id="3" name="Immagine 2" descr="Immagine che contiene logo, Elementi grafici, design, schermata&#10;&#10;Descrizione generata automaticamente">
            <a:extLst>
              <a:ext uri="{FF2B5EF4-FFF2-40B4-BE49-F238E27FC236}">
                <a16:creationId xmlns:a16="http://schemas.microsoft.com/office/drawing/2014/main" id="{25FD0A64-BF01-65DF-3E98-F94860DFB8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2222" y1="75417" x2="42222" y2="75417"/>
                        <a14:foregroundMark x1="50093" y1="76667" x2="50093" y2="76667"/>
                        <a14:foregroundMark x1="21296" y1="73750" x2="21296" y2="73750"/>
                        <a14:foregroundMark x1="27870" y1="75000" x2="27870" y2="75000"/>
                        <a14:foregroundMark x1="36667" y1="74306" x2="36667" y2="74306"/>
                        <a14:foregroundMark x1="55000" y1="76944" x2="55000" y2="76944"/>
                        <a14:foregroundMark x1="67685" y1="75972" x2="67685" y2="75972"/>
                        <a14:foregroundMark x1="72963" y1="74028" x2="72963" y2="74028"/>
                        <a14:backgroundMark x1="66759" y1="73889" x2="66759" y2="73889"/>
                        <a14:backgroundMark x1="54537" y1="77222" x2="54537" y2="77222"/>
                        <a14:backgroundMark x1="54815" y1="77222" x2="54815" y2="77222"/>
                        <a14:backgroundMark x1="54815" y1="77222" x2="54815" y2="77222"/>
                      </a14:backgroundRemoval>
                    </a14:imgEffect>
                  </a14:imgLayer>
                </a14:imgProps>
              </a:ext>
            </a:extLst>
          </a:blip>
          <a:stretch>
            <a:fillRect/>
          </a:stretch>
        </p:blipFill>
        <p:spPr>
          <a:xfrm>
            <a:off x="4572000" y="1423447"/>
            <a:ext cx="4781452" cy="318763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288938"/>
            <a:ext cx="8344637" cy="539700"/>
          </a:xfrm>
          <a:prstGeom prst="rect">
            <a:avLst/>
          </a:prstGeom>
        </p:spPr>
        <p:txBody>
          <a:bodyPr spcFirstLastPara="1" wrap="square" lIns="91425" tIns="91425" rIns="91425" bIns="91425" anchor="t" anchorCtr="0">
            <a:noAutofit/>
          </a:bodyPr>
          <a:lstStyle/>
          <a:p>
            <a:pPr lvl="0"/>
            <a:r>
              <a:rPr lang="en" dirty="0"/>
              <a:t>AU-2 (2): </a:t>
            </a:r>
            <a:r>
              <a:rPr lang="en-US" dirty="0"/>
              <a:t>COMPILATION OF AUDIT RECORDS FROM MULTIPLE SOURCES</a:t>
            </a:r>
            <a:br>
              <a:rPr lang="en-US" dirty="0"/>
            </a:b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1030344"/>
            <a:ext cx="8070317" cy="3956653"/>
          </a:xfrm>
        </p:spPr>
        <p:txBody>
          <a:bodyPr tIns="90000"/>
          <a:lstStyle/>
          <a:p>
            <a:pPr marL="139700" indent="0">
              <a:buNone/>
            </a:pPr>
            <a:r>
              <a:rPr lang="it-IT" dirty="0">
                <a:latin typeface="DM Sans" pitchFamily="2" charset="0"/>
              </a:rPr>
              <a:t>Per l’implementazione di AU 2 (2) si è proceduto al logging dei vari componenti:</a:t>
            </a:r>
          </a:p>
          <a:p>
            <a:pPr>
              <a:buFont typeface="Arial" panose="020B0604020202020204" pitchFamily="34" charset="0"/>
              <a:buChar char="•"/>
            </a:pPr>
            <a:endParaRPr lang="it-IT" dirty="0">
              <a:latin typeface="DM Sans" pitchFamily="2" charset="0"/>
            </a:endParaRPr>
          </a:p>
          <a:p>
            <a:pPr>
              <a:buFont typeface="Arial" panose="020B0604020202020204" pitchFamily="34" charset="0"/>
              <a:buChar char="•"/>
            </a:pPr>
            <a:r>
              <a:rPr lang="it-IT" b="1" dirty="0">
                <a:latin typeface="DM Sans" pitchFamily="2" charset="0"/>
              </a:rPr>
              <a:t>Keycloak</a:t>
            </a:r>
            <a:r>
              <a:rPr lang="it-IT" dirty="0">
                <a:latin typeface="DM Sans" pitchFamily="2" charset="0"/>
              </a:rPr>
              <a:t>: esso utilizza il framework di Logging JBoss Logging; si è scelto di loggare tutti gli eventi relativi alle azioni di login e registrazione(comprese le azioni fatte dall’admin). Le entry di log sono state formattate in modo da essere uniformi a quelle dell’applicazione.</a:t>
            </a:r>
          </a:p>
          <a:p>
            <a:pPr marL="596900" lvl="1" indent="0">
              <a:buNone/>
            </a:pPr>
            <a:r>
              <a:rPr lang="en-US" sz="1000" b="1" dirty="0">
                <a:latin typeface="DM Sans" pitchFamily="2" charset="0"/>
              </a:rPr>
              <a:t>%d{dd-MM-yyyy HH:mm:ss} %magenta([%thread]) %highlight(%-5level) %logger.%M - %</a:t>
            </a:r>
            <a:r>
              <a:rPr lang="en-US" sz="1000" b="1" dirty="0" err="1">
                <a:latin typeface="DM Sans" pitchFamily="2" charset="0"/>
              </a:rPr>
              <a:t>msg%n</a:t>
            </a:r>
            <a:r>
              <a:rPr lang="it-IT" sz="1000" dirty="0">
                <a:latin typeface="DM Sans" pitchFamily="2" charset="0"/>
              </a:rPr>
              <a:t> dove:</a:t>
            </a:r>
          </a:p>
          <a:p>
            <a:pPr marL="864000" lvl="1">
              <a:spcBef>
                <a:spcPts val="900"/>
              </a:spcBef>
              <a:buFont typeface="Courier New" panose="02070309020205020404" pitchFamily="49" charset="0"/>
              <a:buChar char="o"/>
            </a:pPr>
            <a:r>
              <a:rPr lang="it-IT" sz="1000" dirty="0">
                <a:latin typeface="DM Sans" pitchFamily="2" charset="0"/>
              </a:rPr>
              <a:t>%d{dd-MM-yyyy HH:mm:ss} è il formato della data a grana di secondi</a:t>
            </a:r>
          </a:p>
          <a:p>
            <a:pPr marL="864000" lvl="1">
              <a:spcBef>
                <a:spcPts val="900"/>
              </a:spcBef>
              <a:buFont typeface="Courier New" panose="02070309020205020404" pitchFamily="49" charset="0"/>
              <a:buChar char="o"/>
            </a:pPr>
            <a:r>
              <a:rPr lang="it-IT" sz="1000" dirty="0">
                <a:latin typeface="DM Sans" pitchFamily="2" charset="0"/>
              </a:rPr>
              <a:t>%magenta([%thread]): indica il colore della stringa che segue, con [ %thread ] che rappresenta il thread che ha generato il messaggio di log</a:t>
            </a:r>
          </a:p>
          <a:p>
            <a:pPr marL="864000" lvl="1">
              <a:spcBef>
                <a:spcPts val="900"/>
              </a:spcBef>
              <a:buFont typeface="Courier New" panose="02070309020205020404" pitchFamily="49" charset="0"/>
              <a:buChar char="o"/>
            </a:pPr>
            <a:r>
              <a:rPr lang="it-IT" sz="1000" dirty="0">
                <a:latin typeface="DM Sans" pitchFamily="2" charset="0"/>
              </a:rPr>
              <a:t>%highlight: applica un'evidenziazione al livello di log. %-5level rappresenta il livello di log (DEBUG, INFO, WARN, ERROR, ecc.) con una larghezza massima di 5 caratteri</a:t>
            </a:r>
          </a:p>
          <a:p>
            <a:pPr marL="864000" lvl="1">
              <a:spcBef>
                <a:spcPts val="900"/>
              </a:spcBef>
              <a:buFont typeface="Courier New" panose="02070309020205020404" pitchFamily="49" charset="0"/>
              <a:buChar char="o"/>
            </a:pPr>
            <a:r>
              <a:rPr lang="it-IT" sz="1000" dirty="0">
                <a:latin typeface="DM Sans" pitchFamily="2" charset="0"/>
              </a:rPr>
              <a:t>%M: nome del metodo</a:t>
            </a:r>
          </a:p>
          <a:p>
            <a:pPr marL="864000" lvl="1">
              <a:spcBef>
                <a:spcPts val="900"/>
              </a:spcBef>
              <a:buFont typeface="Courier New" panose="02070309020205020404" pitchFamily="49" charset="0"/>
              <a:buChar char="o"/>
            </a:pPr>
            <a:r>
              <a:rPr lang="it-IT" sz="1000" dirty="0">
                <a:latin typeface="DM Sans" pitchFamily="2" charset="0"/>
              </a:rPr>
              <a:t>%msg: rappresenta il messaggio effettivo che è stato registrato</a:t>
            </a:r>
          </a:p>
          <a:p>
            <a:pPr marL="864000" lvl="1">
              <a:spcBef>
                <a:spcPts val="900"/>
              </a:spcBef>
              <a:buFont typeface="Courier New" panose="02070309020205020404" pitchFamily="49" charset="0"/>
              <a:buChar char="o"/>
            </a:pPr>
            <a:r>
              <a:rPr lang="it-IT" sz="1000" dirty="0">
                <a:latin typeface="DM Sans" pitchFamily="2" charset="0"/>
              </a:rPr>
              <a:t>%n: carattere di nuova linea</a:t>
            </a:r>
          </a:p>
          <a:p>
            <a:pPr>
              <a:buFont typeface="Arial" panose="020B0604020202020204" pitchFamily="34" charset="0"/>
              <a:buChar char="•"/>
            </a:pPr>
            <a:r>
              <a:rPr lang="it-IT" b="1" dirty="0" err="1">
                <a:latin typeface="DM Sans" pitchFamily="2" charset="0"/>
              </a:rPr>
              <a:t>Hashicorp</a:t>
            </a:r>
            <a:r>
              <a:rPr lang="it-IT" b="1" dirty="0">
                <a:latin typeface="DM Sans" pitchFamily="2" charset="0"/>
              </a:rPr>
              <a:t> Vault</a:t>
            </a:r>
            <a:r>
              <a:rPr lang="it-IT" dirty="0">
                <a:latin typeface="DM Sans" pitchFamily="2" charset="0"/>
              </a:rPr>
              <a:t>: Vault logga le azioni di unsealing/sealing dell’applicazione, le modifiche apportate agli engine (aggiunta/cancellazione/aggiornamento di segreti), generazione di token, login effettuati sulla dashboard.</a:t>
            </a:r>
          </a:p>
        </p:txBody>
      </p:sp>
    </p:spTree>
    <p:extLst>
      <p:ext uri="{BB962C8B-B14F-4D97-AF65-F5344CB8AC3E}">
        <p14:creationId xmlns:p14="http://schemas.microsoft.com/office/powerpoint/2010/main" val="2000652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AU-3: </a:t>
            </a:r>
            <a:r>
              <a:rPr lang="it-IT" dirty="0"/>
              <a:t>CONTENT OF AUDIT RECORDS</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952293"/>
            <a:ext cx="8070317" cy="3690045"/>
          </a:xfrm>
        </p:spPr>
        <p:txBody>
          <a:bodyPr/>
          <a:lstStyle/>
          <a:p>
            <a:pPr marL="139700" indent="0">
              <a:buNone/>
            </a:pPr>
            <a:r>
              <a:rPr lang="it-IT" dirty="0">
                <a:latin typeface="DM Sans" pitchFamily="2" charset="0"/>
              </a:rPr>
              <a:t>Assicurarsi che le registrazioni di audit contengano informazioni che stabiliscano quanto segue:</a:t>
            </a:r>
          </a:p>
          <a:p>
            <a:pPr>
              <a:buFont typeface="Arial" panose="020B0604020202020204" pitchFamily="34" charset="0"/>
              <a:buChar char="•"/>
            </a:pPr>
            <a:r>
              <a:rPr lang="it-IT" dirty="0">
                <a:latin typeface="DM Sans" pitchFamily="2" charset="0"/>
              </a:rPr>
              <a:t>Quale tipo di evento si è verificato;</a:t>
            </a:r>
          </a:p>
          <a:p>
            <a:pPr>
              <a:buFont typeface="Arial" panose="020B0604020202020204" pitchFamily="34" charset="0"/>
              <a:buChar char="•"/>
            </a:pPr>
            <a:r>
              <a:rPr lang="it-IT" dirty="0">
                <a:latin typeface="DM Sans" pitchFamily="2" charset="0"/>
              </a:rPr>
              <a:t>Quando si è verificato l'evento;</a:t>
            </a:r>
          </a:p>
          <a:p>
            <a:pPr>
              <a:buFont typeface="Arial" panose="020B0604020202020204" pitchFamily="34" charset="0"/>
              <a:buChar char="•"/>
            </a:pPr>
            <a:r>
              <a:rPr lang="it-IT" dirty="0">
                <a:latin typeface="DM Sans" pitchFamily="2" charset="0"/>
              </a:rPr>
              <a:t>Dove si è verificato l'evento;</a:t>
            </a:r>
          </a:p>
          <a:p>
            <a:pPr>
              <a:buFont typeface="Arial" panose="020B0604020202020204" pitchFamily="34" charset="0"/>
              <a:buChar char="•"/>
            </a:pPr>
            <a:r>
              <a:rPr lang="it-IT" dirty="0">
                <a:latin typeface="DM Sans" pitchFamily="2" charset="0"/>
              </a:rPr>
              <a:t>Fonte dell'evento;</a:t>
            </a:r>
          </a:p>
          <a:p>
            <a:pPr>
              <a:buFont typeface="Arial" panose="020B0604020202020204" pitchFamily="34" charset="0"/>
              <a:buChar char="•"/>
            </a:pPr>
            <a:r>
              <a:rPr lang="it-IT" dirty="0">
                <a:latin typeface="DM Sans" pitchFamily="2" charset="0"/>
              </a:rPr>
              <a:t>Esito dell'evento; </a:t>
            </a:r>
          </a:p>
          <a:p>
            <a:pPr>
              <a:buFont typeface="Arial" panose="020B0604020202020204" pitchFamily="34" charset="0"/>
              <a:buChar char="•"/>
            </a:pPr>
            <a:r>
              <a:rPr lang="it-IT" dirty="0">
                <a:latin typeface="DM Sans" pitchFamily="2" charset="0"/>
              </a:rPr>
              <a:t>Identità di individui, soggetti o oggetti/entità associati all'evento.</a:t>
            </a:r>
          </a:p>
          <a:p>
            <a:pPr>
              <a:buFont typeface="Arial" panose="020B0604020202020204" pitchFamily="34" charset="0"/>
              <a:buChar char="•"/>
            </a:pPr>
            <a:endParaRPr lang="it-IT" dirty="0">
              <a:latin typeface="DM Sans" pitchFamily="2" charset="0"/>
            </a:endParaRPr>
          </a:p>
          <a:p>
            <a:pPr marL="139700" indent="0">
              <a:buNone/>
            </a:pPr>
            <a:r>
              <a:rPr lang="it-IT" dirty="0">
                <a:latin typeface="DM Sans" pitchFamily="2" charset="0"/>
              </a:rPr>
              <a:t>Le entry dei log di tutti i software danno in uscita le informazioni secondo tale standard, fornendo non solo il tipo di evento che si è verificato ma anche l'esito dell'evento e chi ha effettuato tale evento. </a:t>
            </a:r>
          </a:p>
          <a:p>
            <a:pPr marL="139700" indent="0">
              <a:buNone/>
            </a:pPr>
            <a:endParaRPr lang="it-IT" dirty="0">
              <a:latin typeface="DM Sans" pitchFamily="2" charset="0"/>
            </a:endParaRPr>
          </a:p>
          <a:p>
            <a:pPr marL="139700" indent="0">
              <a:buNone/>
            </a:pPr>
            <a:r>
              <a:rPr lang="it-IT" dirty="0">
                <a:latin typeface="DM Sans" pitchFamily="2" charset="0"/>
              </a:rPr>
              <a:t>Inoltre è stato implementato l’enhancement </a:t>
            </a:r>
            <a:r>
              <a:rPr lang="it-IT" b="1" dirty="0">
                <a:latin typeface="DM Sans" pitchFamily="2" charset="0"/>
              </a:rPr>
              <a:t>AU-3 (1) </a:t>
            </a:r>
            <a:r>
              <a:rPr lang="en-US" b="1" dirty="0">
                <a:solidFill>
                  <a:schemeClr val="accent1"/>
                </a:solidFill>
                <a:latin typeface="DM Sans" panose="020B0604020202020204" charset="0"/>
              </a:rPr>
              <a:t>Generare audit record contenenti informazioni aggiuntive</a:t>
            </a:r>
            <a:r>
              <a:rPr lang="it-IT" dirty="0">
                <a:solidFill>
                  <a:schemeClr val="accent1"/>
                </a:solidFill>
                <a:latin typeface="DM Sans" panose="020B0604020202020204" charset="0"/>
              </a:rPr>
              <a:t>, come visto nelle immagini precedenti.</a:t>
            </a:r>
          </a:p>
          <a:p>
            <a:pPr marL="139700" indent="0">
              <a:buNone/>
            </a:pPr>
            <a:endParaRPr lang="it-IT" dirty="0">
              <a:solidFill>
                <a:schemeClr val="accent1"/>
              </a:solidFill>
              <a:latin typeface="DM Sans" panose="020B0604020202020204" charset="0"/>
            </a:endParaRPr>
          </a:p>
        </p:txBody>
      </p:sp>
    </p:spTree>
    <p:extLst>
      <p:ext uri="{BB962C8B-B14F-4D97-AF65-F5344CB8AC3E}">
        <p14:creationId xmlns:p14="http://schemas.microsoft.com/office/powerpoint/2010/main" val="2960126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AU-4: </a:t>
            </a:r>
            <a:r>
              <a:rPr lang="it-IT" dirty="0"/>
              <a:t>AUDIT STORAGE CAPACITY</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952293"/>
            <a:ext cx="8070317" cy="3690045"/>
          </a:xfrm>
        </p:spPr>
        <p:txBody>
          <a:bodyPr/>
          <a:lstStyle/>
          <a:p>
            <a:pPr marL="139700" indent="0">
              <a:buNone/>
            </a:pPr>
            <a:r>
              <a:rPr lang="it-IT" dirty="0">
                <a:solidFill>
                  <a:schemeClr val="accent1"/>
                </a:solidFill>
                <a:latin typeface="DM Sans" panose="020B0604020202020204" charset="0"/>
              </a:rPr>
              <a:t>Allocare la corretta capacità di archiviazione del registro di logging per soddisfare i requisiti di conservazione del registro di controllo.</a:t>
            </a:r>
          </a:p>
          <a:p>
            <a:pPr marL="139700" indent="0">
              <a:buNone/>
            </a:pPr>
            <a:endParaRPr lang="it-IT" dirty="0">
              <a:solidFill>
                <a:schemeClr val="accent1"/>
              </a:solidFill>
              <a:latin typeface="DM Sans" panose="020B0604020202020204" charset="0"/>
            </a:endParaRPr>
          </a:p>
          <a:p>
            <a:pPr marL="139700" indent="0">
              <a:buNone/>
            </a:pPr>
            <a:endParaRPr lang="it-IT" dirty="0">
              <a:solidFill>
                <a:schemeClr val="accent1"/>
              </a:solidFill>
              <a:latin typeface="DM Sans" panose="020B0604020202020204" charset="0"/>
            </a:endParaRPr>
          </a:p>
          <a:p>
            <a:pPr marL="139700" indent="0">
              <a:buNone/>
            </a:pPr>
            <a:r>
              <a:rPr lang="it-IT" dirty="0">
                <a:solidFill>
                  <a:schemeClr val="accent1"/>
                </a:solidFill>
                <a:latin typeface="DM Sans" panose="020B0604020202020204" charset="0"/>
              </a:rPr>
              <a:t>Si è scelto di limitare la dimensione dei file di log a 1MB tramite la riga di codice sottostante presente nel file application.properites.</a:t>
            </a:r>
          </a:p>
        </p:txBody>
      </p:sp>
      <p:pic>
        <p:nvPicPr>
          <p:cNvPr id="4" name="Immagine 3"/>
          <p:cNvPicPr>
            <a:picLocks noChangeAspect="1"/>
          </p:cNvPicPr>
          <p:nvPr/>
        </p:nvPicPr>
        <p:blipFill rotWithShape="1">
          <a:blip r:embed="rId3"/>
          <a:srcRect t="73541" b="13619"/>
          <a:stretch/>
        </p:blipFill>
        <p:spPr>
          <a:xfrm>
            <a:off x="765114" y="3022398"/>
            <a:ext cx="7547971" cy="199103"/>
          </a:xfrm>
          <a:prstGeom prst="rect">
            <a:avLst/>
          </a:prstGeom>
        </p:spPr>
      </p:pic>
    </p:spTree>
    <p:extLst>
      <p:ext uri="{BB962C8B-B14F-4D97-AF65-F5344CB8AC3E}">
        <p14:creationId xmlns:p14="http://schemas.microsoft.com/office/powerpoint/2010/main" val="336652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AU-8: </a:t>
            </a:r>
            <a:r>
              <a:rPr lang="en-US" dirty="0"/>
              <a:t>TIME STAMPS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952293"/>
            <a:ext cx="8070317" cy="3690045"/>
          </a:xfrm>
        </p:spPr>
        <p:txBody>
          <a:bodyPr/>
          <a:lstStyle/>
          <a:p>
            <a:pPr>
              <a:buFont typeface="Arial" panose="020B0604020202020204" pitchFamily="34" charset="0"/>
              <a:buChar char="•"/>
            </a:pPr>
            <a:r>
              <a:rPr lang="it-IT" dirty="0">
                <a:solidFill>
                  <a:schemeClr val="accent1"/>
                </a:solidFill>
                <a:latin typeface="DM Sans" panose="020B0604020202020204" charset="0"/>
              </a:rPr>
              <a:t>Utilizzare gli orologi del sistema interno per generare timestamp per le registrazioni di audit;</a:t>
            </a:r>
          </a:p>
          <a:p>
            <a:pPr>
              <a:buFont typeface="Arial" panose="020B0604020202020204" pitchFamily="34" charset="0"/>
              <a:buChar char="•"/>
            </a:pPr>
            <a:r>
              <a:rPr lang="it-IT" dirty="0">
                <a:solidFill>
                  <a:schemeClr val="accent1"/>
                </a:solidFill>
                <a:latin typeface="DM Sans" panose="020B0604020202020204" charset="0"/>
              </a:rPr>
              <a:t>Registrare i timestamp per le registrazioni di audit che soddisfano la granularità scelta e che utilizzano il Tempo Universale Coordinato. I timestamp hanno un offset locale fisso rispetto al Tempo Universale Coordinato o includono l'offset locale come parte della marca temporale.</a:t>
            </a:r>
          </a:p>
          <a:p>
            <a:pPr>
              <a:buFont typeface="Arial" panose="020B0604020202020204" pitchFamily="34" charset="0"/>
              <a:buChar char="•"/>
            </a:pPr>
            <a:endParaRPr lang="it-IT" dirty="0">
              <a:solidFill>
                <a:schemeClr val="accent1"/>
              </a:solidFill>
              <a:latin typeface="DM Sans" panose="020B0604020202020204" charset="0"/>
            </a:endParaRPr>
          </a:p>
          <a:p>
            <a:pPr marL="139700" indent="0">
              <a:buNone/>
            </a:pPr>
            <a:r>
              <a:rPr lang="it-IT" dirty="0">
                <a:solidFill>
                  <a:schemeClr val="accent1"/>
                </a:solidFill>
                <a:latin typeface="DM Sans" panose="020B0604020202020204" charset="0"/>
              </a:rPr>
              <a:t>Tutti i log al loro interno posseggono il timestamp con granularità a secondi e sono generati a partire dal UNIX-CLOCK.</a:t>
            </a:r>
          </a:p>
          <a:p>
            <a:pPr marL="139700" indent="0">
              <a:buNone/>
            </a:pPr>
            <a:endParaRPr lang="it-IT" dirty="0">
              <a:solidFill>
                <a:schemeClr val="accent1"/>
              </a:solidFill>
              <a:latin typeface="DM Sans" panose="020B0604020202020204" charset="0"/>
            </a:endParaRPr>
          </a:p>
        </p:txBody>
      </p:sp>
    </p:spTree>
    <p:extLst>
      <p:ext uri="{BB962C8B-B14F-4D97-AF65-F5344CB8AC3E}">
        <p14:creationId xmlns:p14="http://schemas.microsoft.com/office/powerpoint/2010/main" val="2145847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AU-12: </a:t>
            </a:r>
            <a:r>
              <a:rPr lang="it-IT" dirty="0"/>
              <a:t>AUDIT RECORD GENERATION</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952293"/>
            <a:ext cx="8070317" cy="3690045"/>
          </a:xfrm>
        </p:spPr>
        <p:txBody>
          <a:bodyPr/>
          <a:lstStyle/>
          <a:p>
            <a:pPr>
              <a:buFont typeface="Arial" panose="020B0604020202020204" pitchFamily="34" charset="0"/>
              <a:buChar char="•"/>
            </a:pPr>
            <a:r>
              <a:rPr lang="it-IT" dirty="0">
                <a:solidFill>
                  <a:schemeClr val="accent1"/>
                </a:solidFill>
                <a:latin typeface="DM Sans" panose="020B0604020202020204" charset="0"/>
              </a:rPr>
              <a:t>Fornire la capacità di generare record di audit per i tipi di eventi che il sistema è in grado di verificare, come definito in AU-2a sui componenti del sistema;</a:t>
            </a:r>
          </a:p>
          <a:p>
            <a:pPr>
              <a:buFont typeface="Arial" panose="020B0604020202020204" pitchFamily="34" charset="0"/>
              <a:buChar char="•"/>
            </a:pPr>
            <a:r>
              <a:rPr lang="it-IT" dirty="0">
                <a:solidFill>
                  <a:schemeClr val="accent1"/>
                </a:solidFill>
                <a:latin typeface="DM Sans" panose="020B0604020202020204" charset="0"/>
              </a:rPr>
              <a:t>Consentire a [Assegnazione: personale o ruoli definiti dall'organizzazione] di selezionare i tipi di eventi che devono essere registrati da componenti specifici del sistema;</a:t>
            </a:r>
          </a:p>
          <a:p>
            <a:pPr>
              <a:buFont typeface="Arial" panose="020B0604020202020204" pitchFamily="34" charset="0"/>
              <a:buChar char="•"/>
            </a:pPr>
            <a:r>
              <a:rPr lang="it-IT" dirty="0">
                <a:solidFill>
                  <a:schemeClr val="accent1"/>
                </a:solidFill>
                <a:latin typeface="DM Sans" panose="020B0604020202020204" charset="0"/>
              </a:rPr>
              <a:t>Generare record di audit per i tipi di evento definiti in AU-2c che includano il contenuto del record di audit definito in AU-3.</a:t>
            </a:r>
          </a:p>
          <a:p>
            <a:pPr marL="139700" indent="0">
              <a:buNone/>
            </a:pPr>
            <a:endParaRPr lang="it-IT" dirty="0">
              <a:solidFill>
                <a:schemeClr val="accent1"/>
              </a:solidFill>
              <a:latin typeface="DM Sans" panose="020B0604020202020204" charset="0"/>
            </a:endParaRPr>
          </a:p>
          <a:p>
            <a:pPr marL="139700" indent="0">
              <a:buNone/>
            </a:pPr>
            <a:r>
              <a:rPr lang="it-IT" dirty="0">
                <a:solidFill>
                  <a:schemeClr val="accent1"/>
                </a:solidFill>
                <a:latin typeface="DM Sans" panose="020B0604020202020204" charset="0"/>
              </a:rPr>
              <a:t>Il controllo è stato implementato così come visto nel del controllo AU-2.</a:t>
            </a:r>
          </a:p>
          <a:p>
            <a:pPr marL="139700" indent="0">
              <a:buNone/>
            </a:pPr>
            <a:endParaRPr lang="it-IT" dirty="0">
              <a:solidFill>
                <a:schemeClr val="accent1"/>
              </a:solidFill>
              <a:latin typeface="DM Sans" panose="020B0604020202020204" charset="0"/>
            </a:endParaRPr>
          </a:p>
          <a:p>
            <a:pPr marL="139700" indent="0">
              <a:buNone/>
            </a:pPr>
            <a:r>
              <a:rPr lang="it-IT" dirty="0">
                <a:solidFill>
                  <a:schemeClr val="accent1"/>
                </a:solidFill>
                <a:latin typeface="DM Sans" panose="020B0604020202020204" charset="0"/>
              </a:rPr>
              <a:t>Tramite l’assecondamento del controllo AU-8 è anche presente l’enhancement </a:t>
            </a:r>
            <a:r>
              <a:rPr lang="it-IT" b="1" dirty="0">
                <a:solidFill>
                  <a:schemeClr val="accent1"/>
                </a:solidFill>
                <a:latin typeface="DM Sans" panose="020B0604020202020204" charset="0"/>
              </a:rPr>
              <a:t>AU 12 (1) </a:t>
            </a:r>
            <a:r>
              <a:rPr lang="en-US" b="1" dirty="0">
                <a:solidFill>
                  <a:schemeClr val="accent1"/>
                </a:solidFill>
                <a:latin typeface="DM Sans" panose="020B0604020202020204" charset="0"/>
              </a:rPr>
              <a:t>System-wide and Time-correlated Audit Trail, </a:t>
            </a:r>
            <a:r>
              <a:rPr lang="it-IT" dirty="0">
                <a:solidFill>
                  <a:schemeClr val="accent1"/>
                </a:solidFill>
                <a:latin typeface="DM Sans" panose="020B0604020202020204" charset="0"/>
              </a:rPr>
              <a:t>essendo che il timestamp utilizzato è quello UNIX.</a:t>
            </a:r>
          </a:p>
        </p:txBody>
      </p:sp>
    </p:spTree>
    <p:extLst>
      <p:ext uri="{BB962C8B-B14F-4D97-AF65-F5344CB8AC3E}">
        <p14:creationId xmlns:p14="http://schemas.microsoft.com/office/powerpoint/2010/main" val="2915885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0" y="1458975"/>
            <a:ext cx="4743899"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FAMIGLIA DI CONTROLLI:	SI</a:t>
            </a:r>
            <a:endParaRPr dirty="0"/>
          </a:p>
        </p:txBody>
      </p:sp>
      <p:sp>
        <p:nvSpPr>
          <p:cNvPr id="2686" name="Google Shape;2686;p56"/>
          <p:cNvSpPr txBox="1">
            <a:spLocks noGrp="1"/>
          </p:cNvSpPr>
          <p:nvPr>
            <p:ph type="title" idx="2"/>
          </p:nvPr>
        </p:nvSpPr>
        <p:spPr>
          <a:xfrm>
            <a:off x="5611606" y="569329"/>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10</a:t>
            </a:r>
            <a:endParaRPr dirty="0"/>
          </a:p>
        </p:txBody>
      </p:sp>
      <p:grpSp>
        <p:nvGrpSpPr>
          <p:cNvPr id="4" name="Google Shape;644;p39">
            <a:extLst>
              <a:ext uri="{FF2B5EF4-FFF2-40B4-BE49-F238E27FC236}">
                <a16:creationId xmlns:a16="http://schemas.microsoft.com/office/drawing/2014/main" id="{322C9B23-13A0-2876-E3DB-FF1A8B61A187}"/>
              </a:ext>
            </a:extLst>
          </p:cNvPr>
          <p:cNvGrpSpPr/>
          <p:nvPr/>
        </p:nvGrpSpPr>
        <p:grpSpPr>
          <a:xfrm>
            <a:off x="275112" y="1458975"/>
            <a:ext cx="3272032" cy="3152706"/>
            <a:chOff x="2528253" y="1011769"/>
            <a:chExt cx="4083404" cy="3934488"/>
          </a:xfrm>
        </p:grpSpPr>
        <p:sp>
          <p:nvSpPr>
            <p:cNvPr id="5" name="Google Shape;646;p39">
              <a:extLst>
                <a:ext uri="{FF2B5EF4-FFF2-40B4-BE49-F238E27FC236}">
                  <a16:creationId xmlns:a16="http://schemas.microsoft.com/office/drawing/2014/main" id="{87409105-FB42-5B3A-127F-1B31A0DF04DD}"/>
                </a:ext>
              </a:extLst>
            </p:cNvPr>
            <p:cNvSpPr/>
            <p:nvPr/>
          </p:nvSpPr>
          <p:spPr>
            <a:xfrm>
              <a:off x="4759419" y="2129028"/>
              <a:ext cx="1524554" cy="1284509"/>
            </a:xfrm>
            <a:custGeom>
              <a:avLst/>
              <a:gdLst/>
              <a:ahLst/>
              <a:cxnLst/>
              <a:rect l="l" t="t" r="r" b="b"/>
              <a:pathLst>
                <a:path w="67773" h="57102" extrusionOk="0">
                  <a:moveTo>
                    <a:pt x="1" y="1"/>
                  </a:moveTo>
                  <a:lnTo>
                    <a:pt x="26138" y="31114"/>
                  </a:lnTo>
                  <a:cubicBezTo>
                    <a:pt x="27067" y="30844"/>
                    <a:pt x="27907" y="30694"/>
                    <a:pt x="28536" y="30694"/>
                  </a:cubicBezTo>
                  <a:cubicBezTo>
                    <a:pt x="28776" y="30694"/>
                    <a:pt x="28986" y="30694"/>
                    <a:pt x="29165" y="30754"/>
                  </a:cubicBezTo>
                  <a:cubicBezTo>
                    <a:pt x="29825" y="30964"/>
                    <a:pt x="30394" y="31504"/>
                    <a:pt x="30994" y="32283"/>
                  </a:cubicBezTo>
                  <a:cubicBezTo>
                    <a:pt x="31114" y="32433"/>
                    <a:pt x="31264" y="32613"/>
                    <a:pt x="31384" y="32792"/>
                  </a:cubicBezTo>
                  <a:lnTo>
                    <a:pt x="31563" y="32792"/>
                  </a:lnTo>
                  <a:cubicBezTo>
                    <a:pt x="32463" y="32313"/>
                    <a:pt x="34891" y="31114"/>
                    <a:pt x="36479" y="31114"/>
                  </a:cubicBezTo>
                  <a:cubicBezTo>
                    <a:pt x="36929" y="31114"/>
                    <a:pt x="37288" y="31204"/>
                    <a:pt x="37558" y="31474"/>
                  </a:cubicBezTo>
                  <a:cubicBezTo>
                    <a:pt x="37768" y="31683"/>
                    <a:pt x="38008" y="32163"/>
                    <a:pt x="38278" y="32792"/>
                  </a:cubicBezTo>
                  <a:lnTo>
                    <a:pt x="39746" y="32792"/>
                  </a:lnTo>
                  <a:lnTo>
                    <a:pt x="1" y="1"/>
                  </a:lnTo>
                  <a:close/>
                  <a:moveTo>
                    <a:pt x="64025" y="52815"/>
                  </a:moveTo>
                  <a:lnTo>
                    <a:pt x="66154" y="57102"/>
                  </a:lnTo>
                  <a:cubicBezTo>
                    <a:pt x="66693" y="56712"/>
                    <a:pt x="67233" y="56322"/>
                    <a:pt x="67772" y="55903"/>
                  </a:cubicBezTo>
                  <a:lnTo>
                    <a:pt x="64025" y="52815"/>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47;p39">
              <a:extLst>
                <a:ext uri="{FF2B5EF4-FFF2-40B4-BE49-F238E27FC236}">
                  <a16:creationId xmlns:a16="http://schemas.microsoft.com/office/drawing/2014/main" id="{58DD4153-D63F-9F43-6628-7EA25A7CE9E8}"/>
                </a:ext>
              </a:extLst>
            </p:cNvPr>
            <p:cNvSpPr/>
            <p:nvPr/>
          </p:nvSpPr>
          <p:spPr>
            <a:xfrm>
              <a:off x="4759419" y="2129028"/>
              <a:ext cx="422119" cy="737679"/>
            </a:xfrm>
            <a:custGeom>
              <a:avLst/>
              <a:gdLst/>
              <a:ahLst/>
              <a:cxnLst/>
              <a:rect l="l" t="t" r="r" b="b"/>
              <a:pathLst>
                <a:path w="18765" h="32793" extrusionOk="0">
                  <a:moveTo>
                    <a:pt x="1" y="1"/>
                  </a:moveTo>
                  <a:lnTo>
                    <a:pt x="11331" y="32253"/>
                  </a:lnTo>
                  <a:cubicBezTo>
                    <a:pt x="11391" y="32163"/>
                    <a:pt x="11481" y="32133"/>
                    <a:pt x="11541" y="32073"/>
                  </a:cubicBezTo>
                  <a:cubicBezTo>
                    <a:pt x="11930" y="31863"/>
                    <a:pt x="12380" y="31773"/>
                    <a:pt x="12829" y="31773"/>
                  </a:cubicBezTo>
                  <a:cubicBezTo>
                    <a:pt x="13879" y="31773"/>
                    <a:pt x="15078" y="32223"/>
                    <a:pt x="16127" y="32792"/>
                  </a:cubicBezTo>
                  <a:lnTo>
                    <a:pt x="18764" y="32792"/>
                  </a:lnTo>
                  <a:lnTo>
                    <a:pt x="1"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48;p39">
              <a:extLst>
                <a:ext uri="{FF2B5EF4-FFF2-40B4-BE49-F238E27FC236}">
                  <a16:creationId xmlns:a16="http://schemas.microsoft.com/office/drawing/2014/main" id="{B2FB78A1-652B-6C53-0E41-058A46830A03}"/>
                </a:ext>
              </a:extLst>
            </p:cNvPr>
            <p:cNvSpPr/>
            <p:nvPr/>
          </p:nvSpPr>
          <p:spPr>
            <a:xfrm>
              <a:off x="4078406" y="2129028"/>
              <a:ext cx="681036" cy="737679"/>
            </a:xfrm>
            <a:custGeom>
              <a:avLst/>
              <a:gdLst/>
              <a:ahLst/>
              <a:cxnLst/>
              <a:rect l="l" t="t" r="r" b="b"/>
              <a:pathLst>
                <a:path w="30275" h="32793" extrusionOk="0">
                  <a:moveTo>
                    <a:pt x="30275" y="1"/>
                  </a:moveTo>
                  <a:lnTo>
                    <a:pt x="1" y="32792"/>
                  </a:lnTo>
                  <a:lnTo>
                    <a:pt x="9562" y="32792"/>
                  </a:lnTo>
                  <a:lnTo>
                    <a:pt x="30275"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49;p39">
              <a:extLst>
                <a:ext uri="{FF2B5EF4-FFF2-40B4-BE49-F238E27FC236}">
                  <a16:creationId xmlns:a16="http://schemas.microsoft.com/office/drawing/2014/main" id="{F25AA79F-754E-92D4-9724-8E2CA21640AE}"/>
                </a:ext>
              </a:extLst>
            </p:cNvPr>
            <p:cNvSpPr/>
            <p:nvPr/>
          </p:nvSpPr>
          <p:spPr>
            <a:xfrm>
              <a:off x="3260510" y="1011769"/>
              <a:ext cx="2708578" cy="1861011"/>
            </a:xfrm>
            <a:custGeom>
              <a:avLst/>
              <a:gdLst/>
              <a:ahLst/>
              <a:cxnLst/>
              <a:rect l="l" t="t" r="r" b="b"/>
              <a:pathLst>
                <a:path w="120408" h="82730" extrusionOk="0">
                  <a:moveTo>
                    <a:pt x="4707" y="0"/>
                  </a:moveTo>
                  <a:cubicBezTo>
                    <a:pt x="2099" y="0"/>
                    <a:pt x="1" y="2098"/>
                    <a:pt x="1" y="4706"/>
                  </a:cubicBezTo>
                  <a:lnTo>
                    <a:pt x="1" y="82729"/>
                  </a:lnTo>
                  <a:lnTo>
                    <a:pt x="120407" y="82729"/>
                  </a:lnTo>
                  <a:lnTo>
                    <a:pt x="120407" y="4706"/>
                  </a:lnTo>
                  <a:cubicBezTo>
                    <a:pt x="120407" y="2098"/>
                    <a:pt x="118309" y="0"/>
                    <a:pt x="1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51;p39">
              <a:extLst>
                <a:ext uri="{FF2B5EF4-FFF2-40B4-BE49-F238E27FC236}">
                  <a16:creationId xmlns:a16="http://schemas.microsoft.com/office/drawing/2014/main" id="{1C7953E5-820E-6FC9-E910-0E03F88EB733}"/>
                </a:ext>
              </a:extLst>
            </p:cNvPr>
            <p:cNvSpPr/>
            <p:nvPr/>
          </p:nvSpPr>
          <p:spPr>
            <a:xfrm>
              <a:off x="2864036" y="2872758"/>
              <a:ext cx="3513652" cy="812519"/>
            </a:xfrm>
            <a:custGeom>
              <a:avLst/>
              <a:gdLst/>
              <a:ahLst/>
              <a:cxnLst/>
              <a:rect l="l" t="t" r="r" b="b"/>
              <a:pathLst>
                <a:path w="156197" h="36120" extrusionOk="0">
                  <a:moveTo>
                    <a:pt x="17626" y="0"/>
                  </a:moveTo>
                  <a:lnTo>
                    <a:pt x="1" y="36119"/>
                  </a:lnTo>
                  <a:lnTo>
                    <a:pt x="156197" y="36119"/>
                  </a:lnTo>
                  <a:lnTo>
                    <a:pt x="138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52;p39">
              <a:extLst>
                <a:ext uri="{FF2B5EF4-FFF2-40B4-BE49-F238E27FC236}">
                  <a16:creationId xmlns:a16="http://schemas.microsoft.com/office/drawing/2014/main" id="{5E877BFD-6053-9F06-BD57-3535AFB98EC1}"/>
                </a:ext>
              </a:extLst>
            </p:cNvPr>
            <p:cNvSpPr/>
            <p:nvPr/>
          </p:nvSpPr>
          <p:spPr>
            <a:xfrm>
              <a:off x="2854610" y="2866684"/>
              <a:ext cx="3532525" cy="823969"/>
            </a:xfrm>
            <a:custGeom>
              <a:avLst/>
              <a:gdLst/>
              <a:ahLst/>
              <a:cxnLst/>
              <a:rect l="l" t="t" r="r" b="b"/>
              <a:pathLst>
                <a:path w="157036" h="36629" extrusionOk="0">
                  <a:moveTo>
                    <a:pt x="138301" y="510"/>
                  </a:moveTo>
                  <a:lnTo>
                    <a:pt x="156196" y="36119"/>
                  </a:lnTo>
                  <a:lnTo>
                    <a:pt x="840" y="36119"/>
                  </a:lnTo>
                  <a:lnTo>
                    <a:pt x="18196" y="510"/>
                  </a:lnTo>
                  <a:close/>
                  <a:moveTo>
                    <a:pt x="17865" y="0"/>
                  </a:moveTo>
                  <a:lnTo>
                    <a:pt x="17805" y="150"/>
                  </a:lnTo>
                  <a:lnTo>
                    <a:pt x="0" y="36629"/>
                  </a:lnTo>
                  <a:lnTo>
                    <a:pt x="157035" y="36629"/>
                  </a:lnTo>
                  <a:lnTo>
                    <a:pt x="138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53;p39">
              <a:extLst>
                <a:ext uri="{FF2B5EF4-FFF2-40B4-BE49-F238E27FC236}">
                  <a16:creationId xmlns:a16="http://schemas.microsoft.com/office/drawing/2014/main" id="{ECD2FCCA-6594-BEBA-3E65-0886E7A6F4B4}"/>
                </a:ext>
              </a:extLst>
            </p:cNvPr>
            <p:cNvSpPr/>
            <p:nvPr/>
          </p:nvSpPr>
          <p:spPr>
            <a:xfrm>
              <a:off x="2853935" y="3690631"/>
              <a:ext cx="3533200" cy="49939"/>
            </a:xfrm>
            <a:custGeom>
              <a:avLst/>
              <a:gdLst/>
              <a:ahLst/>
              <a:cxnLst/>
              <a:rect l="l" t="t" r="r" b="b"/>
              <a:pathLst>
                <a:path w="157066" h="2220" extrusionOk="0">
                  <a:moveTo>
                    <a:pt x="0" y="1"/>
                  </a:moveTo>
                  <a:lnTo>
                    <a:pt x="0" y="2219"/>
                  </a:lnTo>
                  <a:lnTo>
                    <a:pt x="157065" y="2219"/>
                  </a:lnTo>
                  <a:lnTo>
                    <a:pt x="157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54;p39">
              <a:extLst>
                <a:ext uri="{FF2B5EF4-FFF2-40B4-BE49-F238E27FC236}">
                  <a16:creationId xmlns:a16="http://schemas.microsoft.com/office/drawing/2014/main" id="{DC4C1797-FD8F-0842-ED7B-257D52FA41E8}"/>
                </a:ext>
              </a:extLst>
            </p:cNvPr>
            <p:cNvSpPr/>
            <p:nvPr/>
          </p:nvSpPr>
          <p:spPr>
            <a:xfrm>
              <a:off x="3183645" y="2920627"/>
              <a:ext cx="2930401" cy="555626"/>
            </a:xfrm>
            <a:custGeom>
              <a:avLst/>
              <a:gdLst/>
              <a:ahLst/>
              <a:cxnLst/>
              <a:rect l="l" t="t" r="r" b="b"/>
              <a:pathLst>
                <a:path w="130269" h="24700" extrusionOk="0">
                  <a:moveTo>
                    <a:pt x="10941" y="0"/>
                  </a:moveTo>
                  <a:lnTo>
                    <a:pt x="9293" y="3747"/>
                  </a:lnTo>
                  <a:lnTo>
                    <a:pt x="16606" y="3747"/>
                  </a:lnTo>
                  <a:lnTo>
                    <a:pt x="18165" y="0"/>
                  </a:lnTo>
                  <a:close/>
                  <a:moveTo>
                    <a:pt x="18735" y="0"/>
                  </a:moveTo>
                  <a:lnTo>
                    <a:pt x="17176" y="3747"/>
                  </a:lnTo>
                  <a:lnTo>
                    <a:pt x="25119" y="3747"/>
                  </a:lnTo>
                  <a:lnTo>
                    <a:pt x="26558" y="0"/>
                  </a:lnTo>
                  <a:close/>
                  <a:moveTo>
                    <a:pt x="27127" y="0"/>
                  </a:moveTo>
                  <a:lnTo>
                    <a:pt x="25689" y="3747"/>
                  </a:lnTo>
                  <a:lnTo>
                    <a:pt x="33632" y="3747"/>
                  </a:lnTo>
                  <a:lnTo>
                    <a:pt x="34741" y="0"/>
                  </a:lnTo>
                  <a:close/>
                  <a:moveTo>
                    <a:pt x="35280" y="0"/>
                  </a:moveTo>
                  <a:lnTo>
                    <a:pt x="34171" y="3747"/>
                  </a:lnTo>
                  <a:lnTo>
                    <a:pt x="39837" y="3747"/>
                  </a:lnTo>
                  <a:lnTo>
                    <a:pt x="40646" y="0"/>
                  </a:lnTo>
                  <a:close/>
                  <a:moveTo>
                    <a:pt x="41185" y="0"/>
                  </a:moveTo>
                  <a:lnTo>
                    <a:pt x="40376" y="3747"/>
                  </a:lnTo>
                  <a:lnTo>
                    <a:pt x="46071" y="3747"/>
                  </a:lnTo>
                  <a:lnTo>
                    <a:pt x="46551" y="0"/>
                  </a:lnTo>
                  <a:close/>
                  <a:moveTo>
                    <a:pt x="47090" y="0"/>
                  </a:moveTo>
                  <a:lnTo>
                    <a:pt x="46581" y="3747"/>
                  </a:lnTo>
                  <a:lnTo>
                    <a:pt x="52486" y="3747"/>
                  </a:lnTo>
                  <a:lnTo>
                    <a:pt x="52815" y="0"/>
                  </a:lnTo>
                  <a:close/>
                  <a:moveTo>
                    <a:pt x="53355" y="0"/>
                  </a:moveTo>
                  <a:lnTo>
                    <a:pt x="53025" y="3747"/>
                  </a:lnTo>
                  <a:lnTo>
                    <a:pt x="58780" y="3747"/>
                  </a:lnTo>
                  <a:lnTo>
                    <a:pt x="58960" y="0"/>
                  </a:lnTo>
                  <a:close/>
                  <a:moveTo>
                    <a:pt x="59470" y="0"/>
                  </a:moveTo>
                  <a:lnTo>
                    <a:pt x="59290" y="3747"/>
                  </a:lnTo>
                  <a:lnTo>
                    <a:pt x="65165" y="3747"/>
                  </a:lnTo>
                  <a:lnTo>
                    <a:pt x="65135" y="0"/>
                  </a:lnTo>
                  <a:close/>
                  <a:moveTo>
                    <a:pt x="65644" y="0"/>
                  </a:moveTo>
                  <a:lnTo>
                    <a:pt x="65704" y="3747"/>
                  </a:lnTo>
                  <a:lnTo>
                    <a:pt x="71279" y="3747"/>
                  </a:lnTo>
                  <a:lnTo>
                    <a:pt x="71070" y="0"/>
                  </a:lnTo>
                  <a:close/>
                  <a:moveTo>
                    <a:pt x="71609" y="0"/>
                  </a:moveTo>
                  <a:lnTo>
                    <a:pt x="71789" y="3747"/>
                  </a:lnTo>
                  <a:lnTo>
                    <a:pt x="77664" y="3747"/>
                  </a:lnTo>
                  <a:lnTo>
                    <a:pt x="77274" y="0"/>
                  </a:lnTo>
                  <a:close/>
                  <a:moveTo>
                    <a:pt x="77814" y="0"/>
                  </a:moveTo>
                  <a:lnTo>
                    <a:pt x="78204" y="3747"/>
                  </a:lnTo>
                  <a:lnTo>
                    <a:pt x="83989" y="3747"/>
                  </a:lnTo>
                  <a:lnTo>
                    <a:pt x="83419" y="0"/>
                  </a:lnTo>
                  <a:close/>
                  <a:moveTo>
                    <a:pt x="83929" y="0"/>
                  </a:moveTo>
                  <a:lnTo>
                    <a:pt x="84528" y="3747"/>
                  </a:lnTo>
                  <a:lnTo>
                    <a:pt x="90613" y="3747"/>
                  </a:lnTo>
                  <a:lnTo>
                    <a:pt x="89923" y="0"/>
                  </a:lnTo>
                  <a:close/>
                  <a:moveTo>
                    <a:pt x="90463" y="0"/>
                  </a:moveTo>
                  <a:lnTo>
                    <a:pt x="91152" y="3747"/>
                  </a:lnTo>
                  <a:lnTo>
                    <a:pt x="97297" y="3747"/>
                  </a:lnTo>
                  <a:lnTo>
                    <a:pt x="96338" y="0"/>
                  </a:lnTo>
                  <a:close/>
                  <a:moveTo>
                    <a:pt x="96877" y="0"/>
                  </a:moveTo>
                  <a:lnTo>
                    <a:pt x="97837" y="3747"/>
                  </a:lnTo>
                  <a:lnTo>
                    <a:pt x="103951" y="3747"/>
                  </a:lnTo>
                  <a:lnTo>
                    <a:pt x="102782" y="0"/>
                  </a:lnTo>
                  <a:close/>
                  <a:moveTo>
                    <a:pt x="103322" y="0"/>
                  </a:moveTo>
                  <a:lnTo>
                    <a:pt x="104491" y="3747"/>
                  </a:lnTo>
                  <a:lnTo>
                    <a:pt x="109197" y="3747"/>
                  </a:lnTo>
                  <a:lnTo>
                    <a:pt x="107878" y="0"/>
                  </a:lnTo>
                  <a:close/>
                  <a:moveTo>
                    <a:pt x="108448" y="0"/>
                  </a:moveTo>
                  <a:lnTo>
                    <a:pt x="109736" y="3747"/>
                  </a:lnTo>
                  <a:lnTo>
                    <a:pt x="115521" y="3747"/>
                  </a:lnTo>
                  <a:lnTo>
                    <a:pt x="114083" y="0"/>
                  </a:lnTo>
                  <a:close/>
                  <a:moveTo>
                    <a:pt x="114652" y="0"/>
                  </a:moveTo>
                  <a:lnTo>
                    <a:pt x="116091" y="3747"/>
                  </a:lnTo>
                  <a:lnTo>
                    <a:pt x="121336" y="3747"/>
                  </a:lnTo>
                  <a:lnTo>
                    <a:pt x="119808" y="180"/>
                  </a:lnTo>
                  <a:lnTo>
                    <a:pt x="119748" y="0"/>
                  </a:lnTo>
                  <a:close/>
                  <a:moveTo>
                    <a:pt x="9053" y="4257"/>
                  </a:moveTo>
                  <a:lnTo>
                    <a:pt x="7105" y="8693"/>
                  </a:lnTo>
                  <a:lnTo>
                    <a:pt x="14538" y="8693"/>
                  </a:lnTo>
                  <a:lnTo>
                    <a:pt x="16397" y="4257"/>
                  </a:lnTo>
                  <a:close/>
                  <a:moveTo>
                    <a:pt x="16966" y="4257"/>
                  </a:moveTo>
                  <a:lnTo>
                    <a:pt x="15108" y="8693"/>
                  </a:lnTo>
                  <a:lnTo>
                    <a:pt x="23201" y="8693"/>
                  </a:lnTo>
                  <a:lnTo>
                    <a:pt x="24909" y="4257"/>
                  </a:lnTo>
                  <a:close/>
                  <a:moveTo>
                    <a:pt x="25479" y="4257"/>
                  </a:moveTo>
                  <a:lnTo>
                    <a:pt x="23770" y="8693"/>
                  </a:lnTo>
                  <a:lnTo>
                    <a:pt x="32163" y="8693"/>
                  </a:lnTo>
                  <a:lnTo>
                    <a:pt x="33482" y="4257"/>
                  </a:lnTo>
                  <a:close/>
                  <a:moveTo>
                    <a:pt x="34022" y="4257"/>
                  </a:moveTo>
                  <a:lnTo>
                    <a:pt x="32703" y="8693"/>
                  </a:lnTo>
                  <a:lnTo>
                    <a:pt x="38757" y="8693"/>
                  </a:lnTo>
                  <a:lnTo>
                    <a:pt x="39717" y="4257"/>
                  </a:lnTo>
                  <a:close/>
                  <a:moveTo>
                    <a:pt x="40256" y="4257"/>
                  </a:moveTo>
                  <a:lnTo>
                    <a:pt x="39297" y="8693"/>
                  </a:lnTo>
                  <a:lnTo>
                    <a:pt x="45412" y="8693"/>
                  </a:lnTo>
                  <a:lnTo>
                    <a:pt x="46011" y="4257"/>
                  </a:lnTo>
                  <a:close/>
                  <a:moveTo>
                    <a:pt x="46521" y="4257"/>
                  </a:moveTo>
                  <a:lnTo>
                    <a:pt x="45951" y="8693"/>
                  </a:lnTo>
                  <a:lnTo>
                    <a:pt x="52036" y="8693"/>
                  </a:lnTo>
                  <a:lnTo>
                    <a:pt x="52426" y="4257"/>
                  </a:lnTo>
                  <a:close/>
                  <a:moveTo>
                    <a:pt x="52965" y="4257"/>
                  </a:moveTo>
                  <a:lnTo>
                    <a:pt x="52546" y="8693"/>
                  </a:lnTo>
                  <a:lnTo>
                    <a:pt x="58510" y="8693"/>
                  </a:lnTo>
                  <a:lnTo>
                    <a:pt x="58750" y="4257"/>
                  </a:lnTo>
                  <a:close/>
                  <a:moveTo>
                    <a:pt x="59260" y="4257"/>
                  </a:moveTo>
                  <a:lnTo>
                    <a:pt x="59050" y="8693"/>
                  </a:lnTo>
                  <a:lnTo>
                    <a:pt x="65225" y="8693"/>
                  </a:lnTo>
                  <a:lnTo>
                    <a:pt x="65165" y="4257"/>
                  </a:lnTo>
                  <a:close/>
                  <a:moveTo>
                    <a:pt x="65704" y="4257"/>
                  </a:moveTo>
                  <a:lnTo>
                    <a:pt x="65734" y="8693"/>
                  </a:lnTo>
                  <a:lnTo>
                    <a:pt x="71549" y="8693"/>
                  </a:lnTo>
                  <a:lnTo>
                    <a:pt x="71309" y="4257"/>
                  </a:lnTo>
                  <a:close/>
                  <a:moveTo>
                    <a:pt x="71819" y="4257"/>
                  </a:moveTo>
                  <a:lnTo>
                    <a:pt x="72059" y="8693"/>
                  </a:lnTo>
                  <a:lnTo>
                    <a:pt x="78204" y="8693"/>
                  </a:lnTo>
                  <a:lnTo>
                    <a:pt x="77724" y="4257"/>
                  </a:lnTo>
                  <a:close/>
                  <a:moveTo>
                    <a:pt x="78263" y="4257"/>
                  </a:moveTo>
                  <a:lnTo>
                    <a:pt x="78713" y="8693"/>
                  </a:lnTo>
                  <a:lnTo>
                    <a:pt x="84738" y="8693"/>
                  </a:lnTo>
                  <a:lnTo>
                    <a:pt x="84048" y="4257"/>
                  </a:lnTo>
                  <a:close/>
                  <a:moveTo>
                    <a:pt x="84588" y="4257"/>
                  </a:moveTo>
                  <a:lnTo>
                    <a:pt x="85277" y="8693"/>
                  </a:lnTo>
                  <a:lnTo>
                    <a:pt x="91542" y="8693"/>
                  </a:lnTo>
                  <a:lnTo>
                    <a:pt x="90703" y="4257"/>
                  </a:lnTo>
                  <a:close/>
                  <a:moveTo>
                    <a:pt x="91242" y="4257"/>
                  </a:moveTo>
                  <a:lnTo>
                    <a:pt x="92052" y="8693"/>
                  </a:lnTo>
                  <a:lnTo>
                    <a:pt x="98556" y="8693"/>
                  </a:lnTo>
                  <a:lnTo>
                    <a:pt x="97417" y="4257"/>
                  </a:lnTo>
                  <a:close/>
                  <a:moveTo>
                    <a:pt x="97957" y="4257"/>
                  </a:moveTo>
                  <a:lnTo>
                    <a:pt x="99096" y="8693"/>
                  </a:lnTo>
                  <a:lnTo>
                    <a:pt x="105510" y="8693"/>
                  </a:lnTo>
                  <a:lnTo>
                    <a:pt x="104101" y="4257"/>
                  </a:lnTo>
                  <a:close/>
                  <a:moveTo>
                    <a:pt x="104671" y="4257"/>
                  </a:moveTo>
                  <a:lnTo>
                    <a:pt x="106050" y="8693"/>
                  </a:lnTo>
                  <a:lnTo>
                    <a:pt x="110905" y="8693"/>
                  </a:lnTo>
                  <a:lnTo>
                    <a:pt x="109377" y="4257"/>
                  </a:lnTo>
                  <a:close/>
                  <a:moveTo>
                    <a:pt x="109916" y="4257"/>
                  </a:moveTo>
                  <a:lnTo>
                    <a:pt x="111475" y="8693"/>
                  </a:lnTo>
                  <a:lnTo>
                    <a:pt x="117440" y="8693"/>
                  </a:lnTo>
                  <a:lnTo>
                    <a:pt x="115731" y="4257"/>
                  </a:lnTo>
                  <a:close/>
                  <a:moveTo>
                    <a:pt x="116301" y="4257"/>
                  </a:moveTo>
                  <a:lnTo>
                    <a:pt x="118009" y="8693"/>
                  </a:lnTo>
                  <a:lnTo>
                    <a:pt x="123435" y="8693"/>
                  </a:lnTo>
                  <a:lnTo>
                    <a:pt x="121546" y="4257"/>
                  </a:lnTo>
                  <a:close/>
                  <a:moveTo>
                    <a:pt x="6865" y="9202"/>
                  </a:moveTo>
                  <a:lnTo>
                    <a:pt x="4917" y="13609"/>
                  </a:lnTo>
                  <a:lnTo>
                    <a:pt x="12500" y="13609"/>
                  </a:lnTo>
                  <a:lnTo>
                    <a:pt x="14328" y="9202"/>
                  </a:lnTo>
                  <a:close/>
                  <a:moveTo>
                    <a:pt x="14898" y="9202"/>
                  </a:moveTo>
                  <a:lnTo>
                    <a:pt x="13040" y="13609"/>
                  </a:lnTo>
                  <a:lnTo>
                    <a:pt x="21312" y="13609"/>
                  </a:lnTo>
                  <a:lnTo>
                    <a:pt x="23021" y="9202"/>
                  </a:lnTo>
                  <a:close/>
                  <a:moveTo>
                    <a:pt x="23590" y="9202"/>
                  </a:moveTo>
                  <a:lnTo>
                    <a:pt x="21882" y="13609"/>
                  </a:lnTo>
                  <a:lnTo>
                    <a:pt x="30694" y="13609"/>
                  </a:lnTo>
                  <a:lnTo>
                    <a:pt x="32013" y="9202"/>
                  </a:lnTo>
                  <a:close/>
                  <a:moveTo>
                    <a:pt x="32553" y="9202"/>
                  </a:moveTo>
                  <a:lnTo>
                    <a:pt x="31234" y="13609"/>
                  </a:lnTo>
                  <a:lnTo>
                    <a:pt x="37678" y="13609"/>
                  </a:lnTo>
                  <a:lnTo>
                    <a:pt x="38638" y="9202"/>
                  </a:lnTo>
                  <a:close/>
                  <a:moveTo>
                    <a:pt x="39177" y="9202"/>
                  </a:moveTo>
                  <a:lnTo>
                    <a:pt x="38218" y="13609"/>
                  </a:lnTo>
                  <a:lnTo>
                    <a:pt x="44782" y="13609"/>
                  </a:lnTo>
                  <a:lnTo>
                    <a:pt x="45352" y="9202"/>
                  </a:lnTo>
                  <a:close/>
                  <a:moveTo>
                    <a:pt x="45861" y="9202"/>
                  </a:moveTo>
                  <a:lnTo>
                    <a:pt x="45292" y="13609"/>
                  </a:lnTo>
                  <a:lnTo>
                    <a:pt x="51586" y="13609"/>
                  </a:lnTo>
                  <a:lnTo>
                    <a:pt x="51976" y="9202"/>
                  </a:lnTo>
                  <a:close/>
                  <a:moveTo>
                    <a:pt x="52516" y="9202"/>
                  </a:moveTo>
                  <a:lnTo>
                    <a:pt x="52096" y="13609"/>
                  </a:lnTo>
                  <a:lnTo>
                    <a:pt x="58271" y="13609"/>
                  </a:lnTo>
                  <a:lnTo>
                    <a:pt x="58480" y="9202"/>
                  </a:lnTo>
                  <a:close/>
                  <a:moveTo>
                    <a:pt x="59020" y="9202"/>
                  </a:moveTo>
                  <a:lnTo>
                    <a:pt x="58810" y="13609"/>
                  </a:lnTo>
                  <a:lnTo>
                    <a:pt x="65255" y="13609"/>
                  </a:lnTo>
                  <a:lnTo>
                    <a:pt x="65225" y="9202"/>
                  </a:lnTo>
                  <a:close/>
                  <a:moveTo>
                    <a:pt x="65764" y="9202"/>
                  </a:moveTo>
                  <a:lnTo>
                    <a:pt x="65794" y="13609"/>
                  </a:lnTo>
                  <a:lnTo>
                    <a:pt x="71819" y="13609"/>
                  </a:lnTo>
                  <a:lnTo>
                    <a:pt x="71579" y="9202"/>
                  </a:lnTo>
                  <a:close/>
                  <a:moveTo>
                    <a:pt x="72089" y="9202"/>
                  </a:moveTo>
                  <a:lnTo>
                    <a:pt x="72329" y="13609"/>
                  </a:lnTo>
                  <a:lnTo>
                    <a:pt x="78713" y="13609"/>
                  </a:lnTo>
                  <a:lnTo>
                    <a:pt x="78233" y="9202"/>
                  </a:lnTo>
                  <a:close/>
                  <a:moveTo>
                    <a:pt x="78773" y="9202"/>
                  </a:moveTo>
                  <a:lnTo>
                    <a:pt x="79253" y="13609"/>
                  </a:lnTo>
                  <a:lnTo>
                    <a:pt x="85487" y="13609"/>
                  </a:lnTo>
                  <a:lnTo>
                    <a:pt x="84828" y="9202"/>
                  </a:lnTo>
                  <a:close/>
                  <a:moveTo>
                    <a:pt x="85337" y="9202"/>
                  </a:moveTo>
                  <a:lnTo>
                    <a:pt x="86027" y="13609"/>
                  </a:lnTo>
                  <a:lnTo>
                    <a:pt x="92441" y="13609"/>
                  </a:lnTo>
                  <a:lnTo>
                    <a:pt x="91632" y="9202"/>
                  </a:lnTo>
                  <a:close/>
                  <a:moveTo>
                    <a:pt x="92171" y="9202"/>
                  </a:moveTo>
                  <a:lnTo>
                    <a:pt x="92981" y="13609"/>
                  </a:lnTo>
                  <a:lnTo>
                    <a:pt x="99815" y="13609"/>
                  </a:lnTo>
                  <a:lnTo>
                    <a:pt x="98676" y="9202"/>
                  </a:lnTo>
                  <a:close/>
                  <a:moveTo>
                    <a:pt x="99215" y="9202"/>
                  </a:moveTo>
                  <a:lnTo>
                    <a:pt x="100354" y="13609"/>
                  </a:lnTo>
                  <a:lnTo>
                    <a:pt x="107069" y="13609"/>
                  </a:lnTo>
                  <a:lnTo>
                    <a:pt x="105660" y="9202"/>
                  </a:lnTo>
                  <a:close/>
                  <a:moveTo>
                    <a:pt x="106229" y="9202"/>
                  </a:moveTo>
                  <a:lnTo>
                    <a:pt x="107608" y="13609"/>
                  </a:lnTo>
                  <a:lnTo>
                    <a:pt x="112644" y="13609"/>
                  </a:lnTo>
                  <a:lnTo>
                    <a:pt x="111085" y="9202"/>
                  </a:lnTo>
                  <a:close/>
                  <a:moveTo>
                    <a:pt x="111655" y="9202"/>
                  </a:moveTo>
                  <a:lnTo>
                    <a:pt x="113183" y="13609"/>
                  </a:lnTo>
                  <a:lnTo>
                    <a:pt x="119358" y="13609"/>
                  </a:lnTo>
                  <a:lnTo>
                    <a:pt x="117650" y="9202"/>
                  </a:lnTo>
                  <a:close/>
                  <a:moveTo>
                    <a:pt x="118219" y="9202"/>
                  </a:moveTo>
                  <a:lnTo>
                    <a:pt x="119928" y="13609"/>
                  </a:lnTo>
                  <a:lnTo>
                    <a:pt x="125533" y="13609"/>
                  </a:lnTo>
                  <a:lnTo>
                    <a:pt x="123644" y="9202"/>
                  </a:lnTo>
                  <a:close/>
                  <a:moveTo>
                    <a:pt x="4677" y="14148"/>
                  </a:moveTo>
                  <a:lnTo>
                    <a:pt x="2638" y="18704"/>
                  </a:lnTo>
                  <a:lnTo>
                    <a:pt x="10372" y="18704"/>
                  </a:lnTo>
                  <a:lnTo>
                    <a:pt x="12260" y="14148"/>
                  </a:lnTo>
                  <a:close/>
                  <a:moveTo>
                    <a:pt x="12830" y="14148"/>
                  </a:moveTo>
                  <a:lnTo>
                    <a:pt x="10941" y="18704"/>
                  </a:lnTo>
                  <a:lnTo>
                    <a:pt x="19364" y="18704"/>
                  </a:lnTo>
                  <a:lnTo>
                    <a:pt x="21133" y="14148"/>
                  </a:lnTo>
                  <a:close/>
                  <a:moveTo>
                    <a:pt x="21672" y="14148"/>
                  </a:moveTo>
                  <a:lnTo>
                    <a:pt x="19934" y="18704"/>
                  </a:lnTo>
                  <a:lnTo>
                    <a:pt x="29166" y="18704"/>
                  </a:lnTo>
                  <a:lnTo>
                    <a:pt x="30515" y="14148"/>
                  </a:lnTo>
                  <a:close/>
                  <a:moveTo>
                    <a:pt x="31084" y="14148"/>
                  </a:moveTo>
                  <a:lnTo>
                    <a:pt x="29735" y="18704"/>
                  </a:lnTo>
                  <a:lnTo>
                    <a:pt x="36569" y="18704"/>
                  </a:lnTo>
                  <a:lnTo>
                    <a:pt x="37558" y="14148"/>
                  </a:lnTo>
                  <a:close/>
                  <a:moveTo>
                    <a:pt x="38098" y="14148"/>
                  </a:moveTo>
                  <a:lnTo>
                    <a:pt x="37079" y="18704"/>
                  </a:lnTo>
                  <a:lnTo>
                    <a:pt x="44093" y="18704"/>
                  </a:lnTo>
                  <a:lnTo>
                    <a:pt x="44692" y="14148"/>
                  </a:lnTo>
                  <a:close/>
                  <a:moveTo>
                    <a:pt x="45232" y="14148"/>
                  </a:moveTo>
                  <a:lnTo>
                    <a:pt x="44632" y="18704"/>
                  </a:lnTo>
                  <a:lnTo>
                    <a:pt x="51107" y="18704"/>
                  </a:lnTo>
                  <a:lnTo>
                    <a:pt x="51526" y="14148"/>
                  </a:lnTo>
                  <a:close/>
                  <a:moveTo>
                    <a:pt x="52066" y="14148"/>
                  </a:moveTo>
                  <a:lnTo>
                    <a:pt x="51646" y="18704"/>
                  </a:lnTo>
                  <a:lnTo>
                    <a:pt x="58031" y="18704"/>
                  </a:lnTo>
                  <a:lnTo>
                    <a:pt x="58241" y="14148"/>
                  </a:lnTo>
                  <a:close/>
                  <a:moveTo>
                    <a:pt x="58780" y="14148"/>
                  </a:moveTo>
                  <a:lnTo>
                    <a:pt x="58540" y="18704"/>
                  </a:lnTo>
                  <a:lnTo>
                    <a:pt x="65315" y="18704"/>
                  </a:lnTo>
                  <a:lnTo>
                    <a:pt x="65285" y="14148"/>
                  </a:lnTo>
                  <a:close/>
                  <a:moveTo>
                    <a:pt x="65794" y="14148"/>
                  </a:moveTo>
                  <a:lnTo>
                    <a:pt x="65854" y="18704"/>
                  </a:lnTo>
                  <a:lnTo>
                    <a:pt x="72089" y="18704"/>
                  </a:lnTo>
                  <a:lnTo>
                    <a:pt x="71849" y="14148"/>
                  </a:lnTo>
                  <a:close/>
                  <a:moveTo>
                    <a:pt x="72359" y="14148"/>
                  </a:moveTo>
                  <a:lnTo>
                    <a:pt x="72598" y="18704"/>
                  </a:lnTo>
                  <a:lnTo>
                    <a:pt x="79253" y="18704"/>
                  </a:lnTo>
                  <a:lnTo>
                    <a:pt x="78773" y="14148"/>
                  </a:lnTo>
                  <a:close/>
                  <a:moveTo>
                    <a:pt x="79283" y="14148"/>
                  </a:moveTo>
                  <a:lnTo>
                    <a:pt x="79762" y="18704"/>
                  </a:lnTo>
                  <a:lnTo>
                    <a:pt x="86267" y="18704"/>
                  </a:lnTo>
                  <a:lnTo>
                    <a:pt x="85577" y="14148"/>
                  </a:lnTo>
                  <a:close/>
                  <a:moveTo>
                    <a:pt x="86117" y="14148"/>
                  </a:moveTo>
                  <a:lnTo>
                    <a:pt x="86806" y="18704"/>
                  </a:lnTo>
                  <a:lnTo>
                    <a:pt x="93400" y="18704"/>
                  </a:lnTo>
                  <a:lnTo>
                    <a:pt x="92531" y="14148"/>
                  </a:lnTo>
                  <a:close/>
                  <a:moveTo>
                    <a:pt x="93071" y="14148"/>
                  </a:moveTo>
                  <a:lnTo>
                    <a:pt x="93910" y="18704"/>
                  </a:lnTo>
                  <a:lnTo>
                    <a:pt x="101104" y="18704"/>
                  </a:lnTo>
                  <a:lnTo>
                    <a:pt x="99965" y="14148"/>
                  </a:lnTo>
                  <a:close/>
                  <a:moveTo>
                    <a:pt x="100474" y="14148"/>
                  </a:moveTo>
                  <a:lnTo>
                    <a:pt x="101643" y="18704"/>
                  </a:lnTo>
                  <a:lnTo>
                    <a:pt x="108657" y="18704"/>
                  </a:lnTo>
                  <a:lnTo>
                    <a:pt x="107219" y="14148"/>
                  </a:lnTo>
                  <a:close/>
                  <a:moveTo>
                    <a:pt x="107788" y="14148"/>
                  </a:moveTo>
                  <a:lnTo>
                    <a:pt x="109197" y="18704"/>
                  </a:lnTo>
                  <a:lnTo>
                    <a:pt x="114412" y="18704"/>
                  </a:lnTo>
                  <a:lnTo>
                    <a:pt x="112824" y="14148"/>
                  </a:lnTo>
                  <a:close/>
                  <a:moveTo>
                    <a:pt x="113363" y="14148"/>
                  </a:moveTo>
                  <a:lnTo>
                    <a:pt x="114952" y="18704"/>
                  </a:lnTo>
                  <a:lnTo>
                    <a:pt x="121336" y="18704"/>
                  </a:lnTo>
                  <a:lnTo>
                    <a:pt x="119568" y="14148"/>
                  </a:lnTo>
                  <a:close/>
                  <a:moveTo>
                    <a:pt x="120137" y="14148"/>
                  </a:moveTo>
                  <a:lnTo>
                    <a:pt x="121906" y="18704"/>
                  </a:lnTo>
                  <a:lnTo>
                    <a:pt x="127721" y="18704"/>
                  </a:lnTo>
                  <a:lnTo>
                    <a:pt x="125773" y="14148"/>
                  </a:lnTo>
                  <a:close/>
                  <a:moveTo>
                    <a:pt x="2429" y="19214"/>
                  </a:moveTo>
                  <a:lnTo>
                    <a:pt x="1" y="24699"/>
                  </a:lnTo>
                  <a:lnTo>
                    <a:pt x="123674" y="24699"/>
                  </a:lnTo>
                  <a:lnTo>
                    <a:pt x="121546" y="19214"/>
                  </a:lnTo>
                  <a:close/>
                  <a:moveTo>
                    <a:pt x="122086" y="19214"/>
                  </a:moveTo>
                  <a:lnTo>
                    <a:pt x="124214" y="24699"/>
                  </a:lnTo>
                  <a:lnTo>
                    <a:pt x="130269" y="24699"/>
                  </a:lnTo>
                  <a:lnTo>
                    <a:pt x="127931" y="19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55;p39">
              <a:extLst>
                <a:ext uri="{FF2B5EF4-FFF2-40B4-BE49-F238E27FC236}">
                  <a16:creationId xmlns:a16="http://schemas.microsoft.com/office/drawing/2014/main" id="{A77F2D53-1318-7B1C-5E7F-1F31331E0447}"/>
                </a:ext>
              </a:extLst>
            </p:cNvPr>
            <p:cNvSpPr/>
            <p:nvPr/>
          </p:nvSpPr>
          <p:spPr>
            <a:xfrm>
              <a:off x="3613839" y="3352824"/>
              <a:ext cx="13497" cy="6096"/>
            </a:xfrm>
            <a:custGeom>
              <a:avLst/>
              <a:gdLst/>
              <a:ahLst/>
              <a:cxnLst/>
              <a:rect l="l" t="t" r="r" b="b"/>
              <a:pathLst>
                <a:path w="600" h="271" extrusionOk="0">
                  <a:moveTo>
                    <a:pt x="30" y="1"/>
                  </a:moveTo>
                  <a:lnTo>
                    <a:pt x="0" y="91"/>
                  </a:lnTo>
                  <a:lnTo>
                    <a:pt x="510" y="271"/>
                  </a:lnTo>
                  <a:lnTo>
                    <a:pt x="600"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56;p39">
              <a:extLst>
                <a:ext uri="{FF2B5EF4-FFF2-40B4-BE49-F238E27FC236}">
                  <a16:creationId xmlns:a16="http://schemas.microsoft.com/office/drawing/2014/main" id="{905E5D83-49CC-0017-32F6-BD1F114B67C5}"/>
                </a:ext>
              </a:extLst>
            </p:cNvPr>
            <p:cNvSpPr/>
            <p:nvPr/>
          </p:nvSpPr>
          <p:spPr>
            <a:xfrm>
              <a:off x="3416265" y="3352824"/>
              <a:ext cx="8121" cy="3397"/>
            </a:xfrm>
            <a:custGeom>
              <a:avLst/>
              <a:gdLst/>
              <a:ahLst/>
              <a:cxnLst/>
              <a:rect l="l" t="t" r="r" b="b"/>
              <a:pathLst>
                <a:path w="361" h="151" extrusionOk="0">
                  <a:moveTo>
                    <a:pt x="1" y="1"/>
                  </a:moveTo>
                  <a:lnTo>
                    <a:pt x="331" y="151"/>
                  </a:lnTo>
                  <a:lnTo>
                    <a:pt x="361"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60;p39">
              <a:extLst>
                <a:ext uri="{FF2B5EF4-FFF2-40B4-BE49-F238E27FC236}">
                  <a16:creationId xmlns:a16="http://schemas.microsoft.com/office/drawing/2014/main" id="{5669B51B-18EB-45A3-421C-73503F6B59D3}"/>
                </a:ext>
              </a:extLst>
            </p:cNvPr>
            <p:cNvSpPr/>
            <p:nvPr/>
          </p:nvSpPr>
          <p:spPr>
            <a:xfrm>
              <a:off x="4031211" y="1350881"/>
              <a:ext cx="1191448" cy="1130824"/>
            </a:xfrm>
            <a:custGeom>
              <a:avLst/>
              <a:gdLst/>
              <a:ahLst/>
              <a:cxnLst/>
              <a:rect l="l" t="t" r="r" b="b"/>
              <a:pathLst>
                <a:path w="52965" h="50270" extrusionOk="0">
                  <a:moveTo>
                    <a:pt x="26498" y="392"/>
                  </a:moveTo>
                  <a:cubicBezTo>
                    <a:pt x="27247" y="392"/>
                    <a:pt x="27996" y="782"/>
                    <a:pt x="28416" y="1561"/>
                  </a:cubicBezTo>
                  <a:lnTo>
                    <a:pt x="52305" y="46402"/>
                  </a:lnTo>
                  <a:cubicBezTo>
                    <a:pt x="52485" y="46762"/>
                    <a:pt x="52575" y="47152"/>
                    <a:pt x="52575" y="47541"/>
                  </a:cubicBezTo>
                  <a:cubicBezTo>
                    <a:pt x="52575" y="48141"/>
                    <a:pt x="52335" y="48740"/>
                    <a:pt x="51946" y="49160"/>
                  </a:cubicBezTo>
                  <a:cubicBezTo>
                    <a:pt x="51556" y="49580"/>
                    <a:pt x="51016" y="49879"/>
                    <a:pt x="50387" y="49879"/>
                  </a:cubicBezTo>
                  <a:lnTo>
                    <a:pt x="2608" y="49879"/>
                  </a:lnTo>
                  <a:cubicBezTo>
                    <a:pt x="1979" y="49879"/>
                    <a:pt x="1409" y="49580"/>
                    <a:pt x="1019" y="49160"/>
                  </a:cubicBezTo>
                  <a:cubicBezTo>
                    <a:pt x="630" y="48740"/>
                    <a:pt x="390" y="48141"/>
                    <a:pt x="390" y="47541"/>
                  </a:cubicBezTo>
                  <a:cubicBezTo>
                    <a:pt x="390" y="47152"/>
                    <a:pt x="480" y="46762"/>
                    <a:pt x="690" y="46402"/>
                  </a:cubicBezTo>
                  <a:lnTo>
                    <a:pt x="24579" y="1561"/>
                  </a:lnTo>
                  <a:cubicBezTo>
                    <a:pt x="24999" y="782"/>
                    <a:pt x="25748" y="392"/>
                    <a:pt x="26498" y="392"/>
                  </a:cubicBezTo>
                  <a:close/>
                  <a:moveTo>
                    <a:pt x="26418" y="1"/>
                  </a:moveTo>
                  <a:cubicBezTo>
                    <a:pt x="25547" y="1"/>
                    <a:pt x="24714" y="479"/>
                    <a:pt x="24220" y="1381"/>
                  </a:cubicBezTo>
                  <a:lnTo>
                    <a:pt x="330" y="46223"/>
                  </a:lnTo>
                  <a:cubicBezTo>
                    <a:pt x="120" y="46642"/>
                    <a:pt x="0" y="47092"/>
                    <a:pt x="0" y="47541"/>
                  </a:cubicBezTo>
                  <a:cubicBezTo>
                    <a:pt x="0" y="48261"/>
                    <a:pt x="270" y="48920"/>
                    <a:pt x="750" y="49430"/>
                  </a:cubicBezTo>
                  <a:cubicBezTo>
                    <a:pt x="1199" y="49939"/>
                    <a:pt x="1859" y="50269"/>
                    <a:pt x="2608" y="50269"/>
                  </a:cubicBezTo>
                  <a:lnTo>
                    <a:pt x="50387" y="50269"/>
                  </a:lnTo>
                  <a:cubicBezTo>
                    <a:pt x="51136" y="50269"/>
                    <a:pt x="51796" y="49939"/>
                    <a:pt x="52245" y="49430"/>
                  </a:cubicBezTo>
                  <a:cubicBezTo>
                    <a:pt x="52695" y="48920"/>
                    <a:pt x="52965" y="48261"/>
                    <a:pt x="52965" y="47541"/>
                  </a:cubicBezTo>
                  <a:cubicBezTo>
                    <a:pt x="52965" y="47092"/>
                    <a:pt x="52875" y="46642"/>
                    <a:pt x="52635" y="46223"/>
                  </a:cubicBezTo>
                  <a:lnTo>
                    <a:pt x="28746" y="1381"/>
                  </a:lnTo>
                  <a:cubicBezTo>
                    <a:pt x="28280" y="479"/>
                    <a:pt x="27419" y="1"/>
                    <a:pt x="26574" y="1"/>
                  </a:cubicBezTo>
                  <a:cubicBezTo>
                    <a:pt x="26549" y="1"/>
                    <a:pt x="26523" y="1"/>
                    <a:pt x="26498" y="2"/>
                  </a:cubicBezTo>
                  <a:cubicBezTo>
                    <a:pt x="26471" y="1"/>
                    <a:pt x="26445" y="1"/>
                    <a:pt x="26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61;p39">
              <a:extLst>
                <a:ext uri="{FF2B5EF4-FFF2-40B4-BE49-F238E27FC236}">
                  <a16:creationId xmlns:a16="http://schemas.microsoft.com/office/drawing/2014/main" id="{5E6DD008-2CE2-A12C-C691-366C16766397}"/>
                </a:ext>
              </a:extLst>
            </p:cNvPr>
            <p:cNvSpPr/>
            <p:nvPr/>
          </p:nvSpPr>
          <p:spPr>
            <a:xfrm>
              <a:off x="4525449" y="1708282"/>
              <a:ext cx="191522" cy="439642"/>
            </a:xfrm>
            <a:custGeom>
              <a:avLst/>
              <a:gdLst/>
              <a:ahLst/>
              <a:cxnLst/>
              <a:rect l="l" t="t" r="r" b="b"/>
              <a:pathLst>
                <a:path w="8514" h="19544" extrusionOk="0">
                  <a:moveTo>
                    <a:pt x="2159" y="1"/>
                  </a:moveTo>
                  <a:cubicBezTo>
                    <a:pt x="930" y="1"/>
                    <a:pt x="0" y="1350"/>
                    <a:pt x="150" y="2848"/>
                  </a:cubicBezTo>
                  <a:lnTo>
                    <a:pt x="1679" y="17326"/>
                  </a:lnTo>
                  <a:cubicBezTo>
                    <a:pt x="1829" y="18585"/>
                    <a:pt x="2668" y="19544"/>
                    <a:pt x="3687" y="19544"/>
                  </a:cubicBezTo>
                  <a:lnTo>
                    <a:pt x="5036" y="19544"/>
                  </a:lnTo>
                  <a:cubicBezTo>
                    <a:pt x="6055" y="19544"/>
                    <a:pt x="6925" y="18585"/>
                    <a:pt x="7044" y="17296"/>
                  </a:cubicBezTo>
                  <a:lnTo>
                    <a:pt x="8363" y="2818"/>
                  </a:lnTo>
                  <a:cubicBezTo>
                    <a:pt x="8513" y="1320"/>
                    <a:pt x="7554" y="1"/>
                    <a:pt x="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63;p39">
              <a:extLst>
                <a:ext uri="{FF2B5EF4-FFF2-40B4-BE49-F238E27FC236}">
                  <a16:creationId xmlns:a16="http://schemas.microsoft.com/office/drawing/2014/main" id="{51E754F8-EE20-3872-4170-72E672A6F8C3}"/>
                </a:ext>
              </a:extLst>
            </p:cNvPr>
            <p:cNvSpPr/>
            <p:nvPr/>
          </p:nvSpPr>
          <p:spPr>
            <a:xfrm>
              <a:off x="4866630" y="2822099"/>
              <a:ext cx="1728178" cy="2022773"/>
            </a:xfrm>
            <a:custGeom>
              <a:avLst/>
              <a:gdLst/>
              <a:ahLst/>
              <a:cxnLst/>
              <a:rect l="l" t="t" r="r" b="b"/>
              <a:pathLst>
                <a:path w="76825" h="89921" extrusionOk="0">
                  <a:moveTo>
                    <a:pt x="20263" y="7468"/>
                  </a:moveTo>
                  <a:lnTo>
                    <a:pt x="21102" y="7767"/>
                  </a:lnTo>
                  <a:lnTo>
                    <a:pt x="24100" y="14781"/>
                  </a:lnTo>
                  <a:lnTo>
                    <a:pt x="17985" y="8067"/>
                  </a:lnTo>
                  <a:lnTo>
                    <a:pt x="20263" y="7468"/>
                  </a:lnTo>
                  <a:close/>
                  <a:moveTo>
                    <a:pt x="23579" y="0"/>
                  </a:moveTo>
                  <a:cubicBezTo>
                    <a:pt x="20916" y="0"/>
                    <a:pt x="13609" y="3571"/>
                    <a:pt x="13609" y="3571"/>
                  </a:cubicBezTo>
                  <a:cubicBezTo>
                    <a:pt x="12477" y="2512"/>
                    <a:pt x="9993" y="951"/>
                    <a:pt x="8065" y="951"/>
                  </a:cubicBezTo>
                  <a:cubicBezTo>
                    <a:pt x="7592" y="951"/>
                    <a:pt x="7153" y="1045"/>
                    <a:pt x="6775" y="1263"/>
                  </a:cubicBezTo>
                  <a:cubicBezTo>
                    <a:pt x="4856" y="2372"/>
                    <a:pt x="390" y="11244"/>
                    <a:pt x="2099" y="12324"/>
                  </a:cubicBezTo>
                  <a:cubicBezTo>
                    <a:pt x="2370" y="12500"/>
                    <a:pt x="2698" y="12574"/>
                    <a:pt x="3058" y="12574"/>
                  </a:cubicBezTo>
                  <a:cubicBezTo>
                    <a:pt x="4964" y="12574"/>
                    <a:pt x="7764" y="10495"/>
                    <a:pt x="7764" y="10495"/>
                  </a:cubicBezTo>
                  <a:cubicBezTo>
                    <a:pt x="7764" y="10495"/>
                    <a:pt x="12769" y="13523"/>
                    <a:pt x="13609" y="15771"/>
                  </a:cubicBezTo>
                  <a:cubicBezTo>
                    <a:pt x="14448" y="18049"/>
                    <a:pt x="16606" y="27071"/>
                    <a:pt x="16846" y="28989"/>
                  </a:cubicBezTo>
                  <a:cubicBezTo>
                    <a:pt x="17086" y="30878"/>
                    <a:pt x="15557" y="35674"/>
                    <a:pt x="15557" y="35674"/>
                  </a:cubicBezTo>
                  <a:cubicBezTo>
                    <a:pt x="13361" y="28997"/>
                    <a:pt x="5671" y="23142"/>
                    <a:pt x="2842" y="23142"/>
                  </a:cubicBezTo>
                  <a:cubicBezTo>
                    <a:pt x="2814" y="23142"/>
                    <a:pt x="2786" y="23143"/>
                    <a:pt x="2758" y="23144"/>
                  </a:cubicBezTo>
                  <a:cubicBezTo>
                    <a:pt x="0" y="23264"/>
                    <a:pt x="480" y="25123"/>
                    <a:pt x="840" y="26292"/>
                  </a:cubicBezTo>
                  <a:cubicBezTo>
                    <a:pt x="1169" y="27461"/>
                    <a:pt x="4676" y="30398"/>
                    <a:pt x="4676" y="30398"/>
                  </a:cubicBezTo>
                  <a:lnTo>
                    <a:pt x="6894" y="34954"/>
                  </a:lnTo>
                  <a:cubicBezTo>
                    <a:pt x="6894" y="34954"/>
                    <a:pt x="13938" y="50331"/>
                    <a:pt x="14928" y="51979"/>
                  </a:cubicBezTo>
                  <a:cubicBezTo>
                    <a:pt x="15917" y="53598"/>
                    <a:pt x="17236" y="53688"/>
                    <a:pt x="17236" y="53688"/>
                  </a:cubicBezTo>
                  <a:lnTo>
                    <a:pt x="32403" y="59473"/>
                  </a:lnTo>
                  <a:cubicBezTo>
                    <a:pt x="36389" y="63490"/>
                    <a:pt x="47749" y="88548"/>
                    <a:pt x="47749" y="88548"/>
                  </a:cubicBezTo>
                  <a:cubicBezTo>
                    <a:pt x="52022" y="89514"/>
                    <a:pt x="55670" y="89920"/>
                    <a:pt x="58785" y="89920"/>
                  </a:cubicBezTo>
                  <a:cubicBezTo>
                    <a:pt x="75297" y="89920"/>
                    <a:pt x="76824" y="78507"/>
                    <a:pt x="76824" y="78507"/>
                  </a:cubicBezTo>
                  <a:cubicBezTo>
                    <a:pt x="76824" y="78507"/>
                    <a:pt x="62677" y="66697"/>
                    <a:pt x="58540" y="60342"/>
                  </a:cubicBezTo>
                  <a:cubicBezTo>
                    <a:pt x="54404" y="53988"/>
                    <a:pt x="55273" y="53029"/>
                    <a:pt x="54494" y="50331"/>
                  </a:cubicBezTo>
                  <a:cubicBezTo>
                    <a:pt x="53714" y="47633"/>
                    <a:pt x="49578" y="41758"/>
                    <a:pt x="48199" y="39270"/>
                  </a:cubicBezTo>
                  <a:cubicBezTo>
                    <a:pt x="46820" y="36813"/>
                    <a:pt x="46191" y="24103"/>
                    <a:pt x="46191" y="24103"/>
                  </a:cubicBezTo>
                  <a:cubicBezTo>
                    <a:pt x="46580" y="21586"/>
                    <a:pt x="45172" y="19817"/>
                    <a:pt x="45172" y="19817"/>
                  </a:cubicBezTo>
                  <a:cubicBezTo>
                    <a:pt x="45172" y="19817"/>
                    <a:pt x="45471" y="17329"/>
                    <a:pt x="45621" y="13912"/>
                  </a:cubicBezTo>
                  <a:cubicBezTo>
                    <a:pt x="45741" y="10525"/>
                    <a:pt x="44452" y="9476"/>
                    <a:pt x="43733" y="8427"/>
                  </a:cubicBezTo>
                  <a:cubicBezTo>
                    <a:pt x="43013" y="7408"/>
                    <a:pt x="40855" y="1203"/>
                    <a:pt x="40256" y="694"/>
                  </a:cubicBezTo>
                  <a:cubicBezTo>
                    <a:pt x="40197" y="648"/>
                    <a:pt x="40132" y="628"/>
                    <a:pt x="40064" y="628"/>
                  </a:cubicBezTo>
                  <a:cubicBezTo>
                    <a:pt x="39406" y="628"/>
                    <a:pt x="38397" y="2522"/>
                    <a:pt x="38397" y="2522"/>
                  </a:cubicBezTo>
                  <a:cubicBezTo>
                    <a:pt x="37798" y="5220"/>
                    <a:pt x="40526" y="10405"/>
                    <a:pt x="40526" y="10405"/>
                  </a:cubicBezTo>
                  <a:lnTo>
                    <a:pt x="39476" y="16640"/>
                  </a:lnTo>
                  <a:lnTo>
                    <a:pt x="36209" y="11964"/>
                  </a:lnTo>
                  <a:cubicBezTo>
                    <a:pt x="36209" y="11964"/>
                    <a:pt x="34111" y="1952"/>
                    <a:pt x="32792" y="664"/>
                  </a:cubicBezTo>
                  <a:cubicBezTo>
                    <a:pt x="32536" y="413"/>
                    <a:pt x="32149" y="312"/>
                    <a:pt x="31689" y="312"/>
                  </a:cubicBezTo>
                  <a:cubicBezTo>
                    <a:pt x="29725" y="312"/>
                    <a:pt x="26438" y="2162"/>
                    <a:pt x="26438" y="2162"/>
                  </a:cubicBezTo>
                  <a:cubicBezTo>
                    <a:pt x="26438" y="2162"/>
                    <a:pt x="25808" y="1353"/>
                    <a:pt x="24339" y="184"/>
                  </a:cubicBezTo>
                  <a:cubicBezTo>
                    <a:pt x="24175" y="57"/>
                    <a:pt x="23914" y="0"/>
                    <a:pt x="2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4;p39">
              <a:extLst>
                <a:ext uri="{FF2B5EF4-FFF2-40B4-BE49-F238E27FC236}">
                  <a16:creationId xmlns:a16="http://schemas.microsoft.com/office/drawing/2014/main" id="{81264345-E52F-AB27-5647-6313AE622A1D}"/>
                </a:ext>
              </a:extLst>
            </p:cNvPr>
            <p:cNvSpPr/>
            <p:nvPr/>
          </p:nvSpPr>
          <p:spPr>
            <a:xfrm>
              <a:off x="4871354" y="3006086"/>
              <a:ext cx="1086261" cy="1836739"/>
            </a:xfrm>
            <a:custGeom>
              <a:avLst/>
              <a:gdLst/>
              <a:ahLst/>
              <a:cxnLst/>
              <a:rect l="l" t="t" r="r" b="b"/>
              <a:pathLst>
                <a:path w="48289" h="81651" extrusionOk="0">
                  <a:moveTo>
                    <a:pt x="6269" y="0"/>
                  </a:moveTo>
                  <a:cubicBezTo>
                    <a:pt x="6247" y="0"/>
                    <a:pt x="6225" y="3"/>
                    <a:pt x="6205" y="8"/>
                  </a:cubicBezTo>
                  <a:cubicBezTo>
                    <a:pt x="6055" y="68"/>
                    <a:pt x="5995" y="218"/>
                    <a:pt x="6025" y="338"/>
                  </a:cubicBezTo>
                  <a:cubicBezTo>
                    <a:pt x="6385" y="1357"/>
                    <a:pt x="6954" y="1986"/>
                    <a:pt x="7584" y="2466"/>
                  </a:cubicBezTo>
                  <a:cubicBezTo>
                    <a:pt x="8213" y="2946"/>
                    <a:pt x="8933" y="3305"/>
                    <a:pt x="9652" y="3755"/>
                  </a:cubicBezTo>
                  <a:cubicBezTo>
                    <a:pt x="10341" y="4175"/>
                    <a:pt x="11211" y="5074"/>
                    <a:pt x="11930" y="5853"/>
                  </a:cubicBezTo>
                  <a:cubicBezTo>
                    <a:pt x="12769" y="6782"/>
                    <a:pt x="13369" y="7891"/>
                    <a:pt x="13698" y="9120"/>
                  </a:cubicBezTo>
                  <a:cubicBezTo>
                    <a:pt x="14118" y="10649"/>
                    <a:pt x="14748" y="13017"/>
                    <a:pt x="15287" y="15205"/>
                  </a:cubicBezTo>
                  <a:cubicBezTo>
                    <a:pt x="15827" y="17393"/>
                    <a:pt x="16276" y="19461"/>
                    <a:pt x="16366" y="20361"/>
                  </a:cubicBezTo>
                  <a:cubicBezTo>
                    <a:pt x="16366" y="20540"/>
                    <a:pt x="16396" y="20690"/>
                    <a:pt x="16396" y="20870"/>
                  </a:cubicBezTo>
                  <a:cubicBezTo>
                    <a:pt x="16396" y="22129"/>
                    <a:pt x="16066" y="23778"/>
                    <a:pt x="15737" y="25097"/>
                  </a:cubicBezTo>
                  <a:cubicBezTo>
                    <a:pt x="15587" y="25756"/>
                    <a:pt x="15437" y="26326"/>
                    <a:pt x="15317" y="26745"/>
                  </a:cubicBezTo>
                  <a:cubicBezTo>
                    <a:pt x="15317" y="26746"/>
                    <a:pt x="15317" y="26747"/>
                    <a:pt x="15316" y="26748"/>
                  </a:cubicBezTo>
                  <a:lnTo>
                    <a:pt x="15316" y="26748"/>
                  </a:lnTo>
                  <a:cubicBezTo>
                    <a:pt x="13466" y="22820"/>
                    <a:pt x="11082" y="19862"/>
                    <a:pt x="8753" y="17873"/>
                  </a:cubicBezTo>
                  <a:cubicBezTo>
                    <a:pt x="7524" y="16824"/>
                    <a:pt x="6325" y="16014"/>
                    <a:pt x="5216" y="15505"/>
                  </a:cubicBezTo>
                  <a:cubicBezTo>
                    <a:pt x="4107" y="14965"/>
                    <a:pt x="3118" y="14695"/>
                    <a:pt x="2278" y="14695"/>
                  </a:cubicBezTo>
                  <a:cubicBezTo>
                    <a:pt x="1859" y="14695"/>
                    <a:pt x="1469" y="14755"/>
                    <a:pt x="1169" y="14905"/>
                  </a:cubicBezTo>
                  <a:cubicBezTo>
                    <a:pt x="840" y="15055"/>
                    <a:pt x="570" y="15295"/>
                    <a:pt x="390" y="15595"/>
                  </a:cubicBezTo>
                  <a:cubicBezTo>
                    <a:pt x="120" y="16044"/>
                    <a:pt x="0" y="16494"/>
                    <a:pt x="0" y="16944"/>
                  </a:cubicBezTo>
                  <a:cubicBezTo>
                    <a:pt x="0" y="17453"/>
                    <a:pt x="180" y="17933"/>
                    <a:pt x="480" y="18352"/>
                  </a:cubicBezTo>
                  <a:cubicBezTo>
                    <a:pt x="899" y="19012"/>
                    <a:pt x="1529" y="19611"/>
                    <a:pt x="2188" y="20181"/>
                  </a:cubicBezTo>
                  <a:cubicBezTo>
                    <a:pt x="2818" y="20780"/>
                    <a:pt x="3507" y="21350"/>
                    <a:pt x="4017" y="21979"/>
                  </a:cubicBezTo>
                  <a:cubicBezTo>
                    <a:pt x="4197" y="22219"/>
                    <a:pt x="4496" y="22729"/>
                    <a:pt x="4856" y="23448"/>
                  </a:cubicBezTo>
                  <a:cubicBezTo>
                    <a:pt x="6085" y="25936"/>
                    <a:pt x="8153" y="30822"/>
                    <a:pt x="10162" y="35288"/>
                  </a:cubicBezTo>
                  <a:cubicBezTo>
                    <a:pt x="11181" y="37536"/>
                    <a:pt x="12170" y="39664"/>
                    <a:pt x="13009" y="41343"/>
                  </a:cubicBezTo>
                  <a:cubicBezTo>
                    <a:pt x="13459" y="42212"/>
                    <a:pt x="13848" y="42931"/>
                    <a:pt x="14208" y="43501"/>
                  </a:cubicBezTo>
                  <a:cubicBezTo>
                    <a:pt x="14598" y="44070"/>
                    <a:pt x="14897" y="44490"/>
                    <a:pt x="15197" y="44760"/>
                  </a:cubicBezTo>
                  <a:cubicBezTo>
                    <a:pt x="15827" y="45269"/>
                    <a:pt x="16996" y="45809"/>
                    <a:pt x="18464" y="46438"/>
                  </a:cubicBezTo>
                  <a:cubicBezTo>
                    <a:pt x="20652" y="47337"/>
                    <a:pt x="23500" y="48357"/>
                    <a:pt x="26108" y="49256"/>
                  </a:cubicBezTo>
                  <a:cubicBezTo>
                    <a:pt x="28686" y="50155"/>
                    <a:pt x="31024" y="50964"/>
                    <a:pt x="32073" y="51504"/>
                  </a:cubicBezTo>
                  <a:cubicBezTo>
                    <a:pt x="32223" y="51564"/>
                    <a:pt x="32432" y="51744"/>
                    <a:pt x="32672" y="52043"/>
                  </a:cubicBezTo>
                  <a:cubicBezTo>
                    <a:pt x="33601" y="53093"/>
                    <a:pt x="35010" y="55460"/>
                    <a:pt x="36599" y="58428"/>
                  </a:cubicBezTo>
                  <a:cubicBezTo>
                    <a:pt x="38997" y="62894"/>
                    <a:pt x="41784" y="68649"/>
                    <a:pt x="43972" y="73295"/>
                  </a:cubicBezTo>
                  <a:cubicBezTo>
                    <a:pt x="45051" y="75633"/>
                    <a:pt x="46011" y="77671"/>
                    <a:pt x="46670" y="79140"/>
                  </a:cubicBezTo>
                  <a:cubicBezTo>
                    <a:pt x="47000" y="79860"/>
                    <a:pt x="47270" y="80459"/>
                    <a:pt x="47449" y="80849"/>
                  </a:cubicBezTo>
                  <a:cubicBezTo>
                    <a:pt x="47659" y="81268"/>
                    <a:pt x="47749" y="81478"/>
                    <a:pt x="47749" y="81478"/>
                  </a:cubicBezTo>
                  <a:cubicBezTo>
                    <a:pt x="47794" y="81589"/>
                    <a:pt x="47888" y="81651"/>
                    <a:pt x="47982" y="81651"/>
                  </a:cubicBezTo>
                  <a:cubicBezTo>
                    <a:pt x="48015" y="81651"/>
                    <a:pt x="48048" y="81643"/>
                    <a:pt x="48079" y="81628"/>
                  </a:cubicBezTo>
                  <a:cubicBezTo>
                    <a:pt x="48229" y="81568"/>
                    <a:pt x="48289" y="81388"/>
                    <a:pt x="48229" y="81268"/>
                  </a:cubicBezTo>
                  <a:cubicBezTo>
                    <a:pt x="48229" y="81268"/>
                    <a:pt x="45022" y="74104"/>
                    <a:pt x="41425" y="66761"/>
                  </a:cubicBezTo>
                  <a:cubicBezTo>
                    <a:pt x="39656" y="63104"/>
                    <a:pt x="37768" y="59387"/>
                    <a:pt x="36149" y="56480"/>
                  </a:cubicBezTo>
                  <a:cubicBezTo>
                    <a:pt x="35340" y="55041"/>
                    <a:pt x="34590" y="53782"/>
                    <a:pt x="33931" y="52853"/>
                  </a:cubicBezTo>
                  <a:cubicBezTo>
                    <a:pt x="33631" y="52373"/>
                    <a:pt x="33332" y="51983"/>
                    <a:pt x="33062" y="51684"/>
                  </a:cubicBezTo>
                  <a:cubicBezTo>
                    <a:pt x="32792" y="51384"/>
                    <a:pt x="32552" y="51174"/>
                    <a:pt x="32312" y="51054"/>
                  </a:cubicBezTo>
                  <a:cubicBezTo>
                    <a:pt x="31563" y="50665"/>
                    <a:pt x="30274" y="50185"/>
                    <a:pt x="28746" y="49616"/>
                  </a:cubicBezTo>
                  <a:cubicBezTo>
                    <a:pt x="26438" y="48806"/>
                    <a:pt x="23560" y="47817"/>
                    <a:pt x="21012" y="46888"/>
                  </a:cubicBezTo>
                  <a:cubicBezTo>
                    <a:pt x="19753" y="46408"/>
                    <a:pt x="18584" y="45929"/>
                    <a:pt x="17625" y="45509"/>
                  </a:cubicBezTo>
                  <a:cubicBezTo>
                    <a:pt x="16666" y="45059"/>
                    <a:pt x="15917" y="44670"/>
                    <a:pt x="15527" y="44340"/>
                  </a:cubicBezTo>
                  <a:cubicBezTo>
                    <a:pt x="15287" y="44160"/>
                    <a:pt x="14927" y="43651"/>
                    <a:pt x="14508" y="42961"/>
                  </a:cubicBezTo>
                  <a:cubicBezTo>
                    <a:pt x="13069" y="40563"/>
                    <a:pt x="10911" y="35707"/>
                    <a:pt x="8933" y="31211"/>
                  </a:cubicBezTo>
                  <a:cubicBezTo>
                    <a:pt x="7943" y="28963"/>
                    <a:pt x="7014" y="26835"/>
                    <a:pt x="6235" y="25127"/>
                  </a:cubicBezTo>
                  <a:cubicBezTo>
                    <a:pt x="5845" y="24257"/>
                    <a:pt x="5486" y="23538"/>
                    <a:pt x="5186" y="22938"/>
                  </a:cubicBezTo>
                  <a:cubicBezTo>
                    <a:pt x="4856" y="22339"/>
                    <a:pt x="4616" y="21919"/>
                    <a:pt x="4406" y="21650"/>
                  </a:cubicBezTo>
                  <a:cubicBezTo>
                    <a:pt x="3687" y="20750"/>
                    <a:pt x="2698" y="19971"/>
                    <a:pt x="1889" y="19222"/>
                  </a:cubicBezTo>
                  <a:cubicBezTo>
                    <a:pt x="1499" y="18832"/>
                    <a:pt x="1139" y="18472"/>
                    <a:pt x="899" y="18083"/>
                  </a:cubicBezTo>
                  <a:cubicBezTo>
                    <a:pt x="660" y="17693"/>
                    <a:pt x="540" y="17333"/>
                    <a:pt x="540" y="16944"/>
                  </a:cubicBezTo>
                  <a:cubicBezTo>
                    <a:pt x="540" y="16614"/>
                    <a:pt x="630" y="16254"/>
                    <a:pt x="869" y="15835"/>
                  </a:cubicBezTo>
                  <a:cubicBezTo>
                    <a:pt x="989" y="15655"/>
                    <a:pt x="1139" y="15505"/>
                    <a:pt x="1379" y="15385"/>
                  </a:cubicBezTo>
                  <a:cubicBezTo>
                    <a:pt x="1619" y="15295"/>
                    <a:pt x="1919" y="15235"/>
                    <a:pt x="2278" y="15235"/>
                  </a:cubicBezTo>
                  <a:cubicBezTo>
                    <a:pt x="2998" y="15235"/>
                    <a:pt x="3927" y="15475"/>
                    <a:pt x="4976" y="15984"/>
                  </a:cubicBezTo>
                  <a:cubicBezTo>
                    <a:pt x="8183" y="17483"/>
                    <a:pt x="12380" y="21350"/>
                    <a:pt x="15137" y="27614"/>
                  </a:cubicBezTo>
                  <a:cubicBezTo>
                    <a:pt x="15167" y="27704"/>
                    <a:pt x="15257" y="27764"/>
                    <a:pt x="15377" y="27764"/>
                  </a:cubicBezTo>
                  <a:cubicBezTo>
                    <a:pt x="15497" y="27764"/>
                    <a:pt x="15587" y="27674"/>
                    <a:pt x="15617" y="27584"/>
                  </a:cubicBezTo>
                  <a:cubicBezTo>
                    <a:pt x="15617" y="27584"/>
                    <a:pt x="15947" y="26565"/>
                    <a:pt x="16246" y="25216"/>
                  </a:cubicBezTo>
                  <a:cubicBezTo>
                    <a:pt x="16576" y="23868"/>
                    <a:pt x="16906" y="22219"/>
                    <a:pt x="16906" y="20870"/>
                  </a:cubicBezTo>
                  <a:cubicBezTo>
                    <a:pt x="16906" y="20690"/>
                    <a:pt x="16906" y="20511"/>
                    <a:pt x="16876" y="20331"/>
                  </a:cubicBezTo>
                  <a:cubicBezTo>
                    <a:pt x="16816" y="19342"/>
                    <a:pt x="16336" y="17303"/>
                    <a:pt x="15797" y="15085"/>
                  </a:cubicBezTo>
                  <a:cubicBezTo>
                    <a:pt x="15257" y="12867"/>
                    <a:pt x="14628" y="10529"/>
                    <a:pt x="14208" y="8970"/>
                  </a:cubicBezTo>
                  <a:cubicBezTo>
                    <a:pt x="13848" y="7682"/>
                    <a:pt x="13219" y="6513"/>
                    <a:pt x="12320" y="5493"/>
                  </a:cubicBezTo>
                  <a:cubicBezTo>
                    <a:pt x="11600" y="4684"/>
                    <a:pt x="10701" y="3785"/>
                    <a:pt x="9952" y="3305"/>
                  </a:cubicBezTo>
                  <a:cubicBezTo>
                    <a:pt x="9172" y="2826"/>
                    <a:pt x="8483" y="2496"/>
                    <a:pt x="7913" y="2046"/>
                  </a:cubicBezTo>
                  <a:cubicBezTo>
                    <a:pt x="7314" y="1627"/>
                    <a:pt x="6864" y="1087"/>
                    <a:pt x="6535" y="158"/>
                  </a:cubicBezTo>
                  <a:cubicBezTo>
                    <a:pt x="6485" y="59"/>
                    <a:pt x="6374" y="0"/>
                    <a:pt x="6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5;p39">
              <a:extLst>
                <a:ext uri="{FF2B5EF4-FFF2-40B4-BE49-F238E27FC236}">
                  <a16:creationId xmlns:a16="http://schemas.microsoft.com/office/drawing/2014/main" id="{97671700-56FB-3505-91E3-11D191292551}"/>
                </a:ext>
              </a:extLst>
            </p:cNvPr>
            <p:cNvSpPr/>
            <p:nvPr/>
          </p:nvSpPr>
          <p:spPr>
            <a:xfrm>
              <a:off x="4899001" y="2840388"/>
              <a:ext cx="521906" cy="325278"/>
            </a:xfrm>
            <a:custGeom>
              <a:avLst/>
              <a:gdLst/>
              <a:ahLst/>
              <a:cxnLst/>
              <a:rect l="l" t="t" r="r" b="b"/>
              <a:pathLst>
                <a:path w="23201" h="14460" extrusionOk="0">
                  <a:moveTo>
                    <a:pt x="6235" y="0"/>
                  </a:moveTo>
                  <a:cubicBezTo>
                    <a:pt x="5875" y="30"/>
                    <a:pt x="5515" y="60"/>
                    <a:pt x="5216" y="210"/>
                  </a:cubicBezTo>
                  <a:cubicBezTo>
                    <a:pt x="4976" y="330"/>
                    <a:pt x="4766" y="540"/>
                    <a:pt x="4526" y="840"/>
                  </a:cubicBezTo>
                  <a:cubicBezTo>
                    <a:pt x="3657" y="1829"/>
                    <a:pt x="2548" y="3777"/>
                    <a:pt x="1619" y="5636"/>
                  </a:cubicBezTo>
                  <a:cubicBezTo>
                    <a:pt x="1169" y="6595"/>
                    <a:pt x="780" y="7494"/>
                    <a:pt x="480" y="8273"/>
                  </a:cubicBezTo>
                  <a:cubicBezTo>
                    <a:pt x="330" y="8663"/>
                    <a:pt x="210" y="9023"/>
                    <a:pt x="120" y="9322"/>
                  </a:cubicBezTo>
                  <a:cubicBezTo>
                    <a:pt x="30" y="9622"/>
                    <a:pt x="0" y="9862"/>
                    <a:pt x="0" y="10072"/>
                  </a:cubicBezTo>
                  <a:cubicBezTo>
                    <a:pt x="0" y="10431"/>
                    <a:pt x="0" y="10701"/>
                    <a:pt x="60" y="10971"/>
                  </a:cubicBezTo>
                  <a:cubicBezTo>
                    <a:pt x="120" y="11151"/>
                    <a:pt x="180" y="11301"/>
                    <a:pt x="270" y="11451"/>
                  </a:cubicBezTo>
                  <a:cubicBezTo>
                    <a:pt x="390" y="11690"/>
                    <a:pt x="630" y="11840"/>
                    <a:pt x="869" y="11900"/>
                  </a:cubicBezTo>
                  <a:cubicBezTo>
                    <a:pt x="1139" y="11990"/>
                    <a:pt x="1409" y="12020"/>
                    <a:pt x="1769" y="12020"/>
                  </a:cubicBezTo>
                  <a:cubicBezTo>
                    <a:pt x="1919" y="12020"/>
                    <a:pt x="2068" y="12020"/>
                    <a:pt x="2248" y="11990"/>
                  </a:cubicBezTo>
                  <a:cubicBezTo>
                    <a:pt x="2698" y="11990"/>
                    <a:pt x="3177" y="11810"/>
                    <a:pt x="3657" y="11571"/>
                  </a:cubicBezTo>
                  <a:cubicBezTo>
                    <a:pt x="5066" y="10911"/>
                    <a:pt x="6445" y="9652"/>
                    <a:pt x="6445" y="9652"/>
                  </a:cubicBezTo>
                  <a:cubicBezTo>
                    <a:pt x="6565" y="9532"/>
                    <a:pt x="6565" y="9382"/>
                    <a:pt x="6475" y="9262"/>
                  </a:cubicBezTo>
                  <a:cubicBezTo>
                    <a:pt x="6426" y="9214"/>
                    <a:pt x="6353" y="9183"/>
                    <a:pt x="6281" y="9183"/>
                  </a:cubicBezTo>
                  <a:cubicBezTo>
                    <a:pt x="6218" y="9183"/>
                    <a:pt x="6157" y="9207"/>
                    <a:pt x="6115" y="9262"/>
                  </a:cubicBezTo>
                  <a:cubicBezTo>
                    <a:pt x="6115" y="9262"/>
                    <a:pt x="6085" y="9292"/>
                    <a:pt x="5995" y="9352"/>
                  </a:cubicBezTo>
                  <a:cubicBezTo>
                    <a:pt x="5755" y="9562"/>
                    <a:pt x="5126" y="10072"/>
                    <a:pt x="4406" y="10551"/>
                  </a:cubicBezTo>
                  <a:cubicBezTo>
                    <a:pt x="3687" y="11031"/>
                    <a:pt x="2818" y="11451"/>
                    <a:pt x="2218" y="11481"/>
                  </a:cubicBezTo>
                  <a:lnTo>
                    <a:pt x="1769" y="11481"/>
                  </a:lnTo>
                  <a:cubicBezTo>
                    <a:pt x="1469" y="11481"/>
                    <a:pt x="1259" y="11481"/>
                    <a:pt x="1109" y="11421"/>
                  </a:cubicBezTo>
                  <a:cubicBezTo>
                    <a:pt x="959" y="11391"/>
                    <a:pt x="899" y="11361"/>
                    <a:pt x="809" y="11301"/>
                  </a:cubicBezTo>
                  <a:cubicBezTo>
                    <a:pt x="720" y="11211"/>
                    <a:pt x="660" y="11121"/>
                    <a:pt x="600" y="10911"/>
                  </a:cubicBezTo>
                  <a:cubicBezTo>
                    <a:pt x="540" y="10731"/>
                    <a:pt x="510" y="10431"/>
                    <a:pt x="510" y="10072"/>
                  </a:cubicBezTo>
                  <a:cubicBezTo>
                    <a:pt x="510" y="9922"/>
                    <a:pt x="570" y="9652"/>
                    <a:pt x="660" y="9322"/>
                  </a:cubicBezTo>
                  <a:cubicBezTo>
                    <a:pt x="1019" y="8153"/>
                    <a:pt x="1919" y="6115"/>
                    <a:pt x="2908" y="4287"/>
                  </a:cubicBezTo>
                  <a:cubicBezTo>
                    <a:pt x="3387" y="3388"/>
                    <a:pt x="3897" y="2548"/>
                    <a:pt x="4346" y="1889"/>
                  </a:cubicBezTo>
                  <a:cubicBezTo>
                    <a:pt x="4586" y="1589"/>
                    <a:pt x="4796" y="1289"/>
                    <a:pt x="5006" y="1080"/>
                  </a:cubicBezTo>
                  <a:cubicBezTo>
                    <a:pt x="5186" y="870"/>
                    <a:pt x="5366" y="750"/>
                    <a:pt x="5455" y="690"/>
                  </a:cubicBezTo>
                  <a:cubicBezTo>
                    <a:pt x="5635" y="600"/>
                    <a:pt x="5905" y="540"/>
                    <a:pt x="6235" y="540"/>
                  </a:cubicBezTo>
                  <a:cubicBezTo>
                    <a:pt x="7014" y="540"/>
                    <a:pt x="8123" y="870"/>
                    <a:pt x="9202" y="1349"/>
                  </a:cubicBezTo>
                  <a:cubicBezTo>
                    <a:pt x="10251" y="1859"/>
                    <a:pt x="11300" y="2518"/>
                    <a:pt x="11990" y="3178"/>
                  </a:cubicBezTo>
                  <a:cubicBezTo>
                    <a:pt x="12859" y="4017"/>
                    <a:pt x="15527" y="6805"/>
                    <a:pt x="18015" y="9412"/>
                  </a:cubicBezTo>
                  <a:cubicBezTo>
                    <a:pt x="19244" y="10701"/>
                    <a:pt x="20413" y="11960"/>
                    <a:pt x="21282" y="12859"/>
                  </a:cubicBezTo>
                  <a:cubicBezTo>
                    <a:pt x="22151" y="13789"/>
                    <a:pt x="22691" y="14388"/>
                    <a:pt x="22691" y="14388"/>
                  </a:cubicBezTo>
                  <a:cubicBezTo>
                    <a:pt x="22740" y="14438"/>
                    <a:pt x="22808" y="14460"/>
                    <a:pt x="22879" y="14460"/>
                  </a:cubicBezTo>
                  <a:cubicBezTo>
                    <a:pt x="22937" y="14460"/>
                    <a:pt x="22996" y="14445"/>
                    <a:pt x="23050" y="14418"/>
                  </a:cubicBezTo>
                  <a:cubicBezTo>
                    <a:pt x="23140" y="14358"/>
                    <a:pt x="23200" y="14208"/>
                    <a:pt x="23140" y="14088"/>
                  </a:cubicBezTo>
                  <a:lnTo>
                    <a:pt x="19813" y="6625"/>
                  </a:lnTo>
                  <a:cubicBezTo>
                    <a:pt x="19753" y="6535"/>
                    <a:pt x="19693" y="6475"/>
                    <a:pt x="19603" y="6475"/>
                  </a:cubicBezTo>
                  <a:cubicBezTo>
                    <a:pt x="19573" y="6475"/>
                    <a:pt x="19244" y="6415"/>
                    <a:pt x="18944" y="6205"/>
                  </a:cubicBezTo>
                  <a:cubicBezTo>
                    <a:pt x="18614" y="5965"/>
                    <a:pt x="18254" y="5606"/>
                    <a:pt x="18165" y="4856"/>
                  </a:cubicBezTo>
                  <a:cubicBezTo>
                    <a:pt x="18138" y="4749"/>
                    <a:pt x="18039" y="4642"/>
                    <a:pt x="17911" y="4642"/>
                  </a:cubicBezTo>
                  <a:cubicBezTo>
                    <a:pt x="17896" y="4642"/>
                    <a:pt x="17881" y="4643"/>
                    <a:pt x="17865" y="4646"/>
                  </a:cubicBezTo>
                  <a:cubicBezTo>
                    <a:pt x="17715" y="4676"/>
                    <a:pt x="17625" y="4796"/>
                    <a:pt x="17625" y="4946"/>
                  </a:cubicBezTo>
                  <a:cubicBezTo>
                    <a:pt x="17775" y="5845"/>
                    <a:pt x="18254" y="6385"/>
                    <a:pt x="18674" y="6655"/>
                  </a:cubicBezTo>
                  <a:cubicBezTo>
                    <a:pt x="18965" y="6849"/>
                    <a:pt x="19231" y="6930"/>
                    <a:pt x="19391" y="6963"/>
                  </a:cubicBezTo>
                  <a:lnTo>
                    <a:pt x="19391" y="6963"/>
                  </a:lnTo>
                  <a:lnTo>
                    <a:pt x="22054" y="12937"/>
                  </a:lnTo>
                  <a:lnTo>
                    <a:pt x="22054" y="12937"/>
                  </a:lnTo>
                  <a:cubicBezTo>
                    <a:pt x="21167" y="11995"/>
                    <a:pt x="19806" y="10555"/>
                    <a:pt x="18374" y="9053"/>
                  </a:cubicBezTo>
                  <a:cubicBezTo>
                    <a:pt x="15916" y="6445"/>
                    <a:pt x="13249" y="3657"/>
                    <a:pt x="12350" y="2818"/>
                  </a:cubicBezTo>
                  <a:cubicBezTo>
                    <a:pt x="11600" y="2099"/>
                    <a:pt x="10521" y="1409"/>
                    <a:pt x="9412" y="870"/>
                  </a:cubicBezTo>
                  <a:cubicBezTo>
                    <a:pt x="8303" y="360"/>
                    <a:pt x="7164" y="30"/>
                    <a:pt x="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66;p39">
              <a:extLst>
                <a:ext uri="{FF2B5EF4-FFF2-40B4-BE49-F238E27FC236}">
                  <a16:creationId xmlns:a16="http://schemas.microsoft.com/office/drawing/2014/main" id="{19177CE1-7C66-21DC-F57E-8FB413F40765}"/>
                </a:ext>
              </a:extLst>
            </p:cNvPr>
            <p:cNvSpPr/>
            <p:nvPr/>
          </p:nvSpPr>
          <p:spPr>
            <a:xfrm>
              <a:off x="5454582" y="2822189"/>
              <a:ext cx="345928" cy="468751"/>
            </a:xfrm>
            <a:custGeom>
              <a:avLst/>
              <a:gdLst/>
              <a:ahLst/>
              <a:cxnLst/>
              <a:rect l="l" t="t" r="r" b="b"/>
              <a:pathLst>
                <a:path w="15378" h="20838" extrusionOk="0">
                  <a:moveTo>
                    <a:pt x="5336" y="0"/>
                  </a:moveTo>
                  <a:cubicBezTo>
                    <a:pt x="4227" y="0"/>
                    <a:pt x="2938" y="480"/>
                    <a:pt x="1919" y="989"/>
                  </a:cubicBezTo>
                  <a:cubicBezTo>
                    <a:pt x="900" y="1469"/>
                    <a:pt x="151" y="1948"/>
                    <a:pt x="151" y="1948"/>
                  </a:cubicBezTo>
                  <a:cubicBezTo>
                    <a:pt x="31" y="2038"/>
                    <a:pt x="1" y="2188"/>
                    <a:pt x="61" y="2308"/>
                  </a:cubicBezTo>
                  <a:cubicBezTo>
                    <a:pt x="121" y="2388"/>
                    <a:pt x="207" y="2441"/>
                    <a:pt x="294" y="2441"/>
                  </a:cubicBezTo>
                  <a:cubicBezTo>
                    <a:pt x="337" y="2441"/>
                    <a:pt x="381" y="2428"/>
                    <a:pt x="421" y="2398"/>
                  </a:cubicBezTo>
                  <a:cubicBezTo>
                    <a:pt x="421" y="2398"/>
                    <a:pt x="481" y="2368"/>
                    <a:pt x="570" y="2308"/>
                  </a:cubicBezTo>
                  <a:cubicBezTo>
                    <a:pt x="840" y="2128"/>
                    <a:pt x="1620" y="1679"/>
                    <a:pt x="2549" y="1289"/>
                  </a:cubicBezTo>
                  <a:cubicBezTo>
                    <a:pt x="3448" y="869"/>
                    <a:pt x="4497" y="510"/>
                    <a:pt x="5336" y="510"/>
                  </a:cubicBezTo>
                  <a:cubicBezTo>
                    <a:pt x="5816" y="510"/>
                    <a:pt x="6206" y="630"/>
                    <a:pt x="6475" y="839"/>
                  </a:cubicBezTo>
                  <a:cubicBezTo>
                    <a:pt x="6655" y="989"/>
                    <a:pt x="6835" y="1259"/>
                    <a:pt x="7015" y="1619"/>
                  </a:cubicBezTo>
                  <a:cubicBezTo>
                    <a:pt x="7315" y="2278"/>
                    <a:pt x="7584" y="3237"/>
                    <a:pt x="7854" y="4346"/>
                  </a:cubicBezTo>
                  <a:cubicBezTo>
                    <a:pt x="8274" y="5995"/>
                    <a:pt x="8634" y="7973"/>
                    <a:pt x="9113" y="9742"/>
                  </a:cubicBezTo>
                  <a:cubicBezTo>
                    <a:pt x="9563" y="11510"/>
                    <a:pt x="10102" y="13069"/>
                    <a:pt x="10882" y="13968"/>
                  </a:cubicBezTo>
                  <a:cubicBezTo>
                    <a:pt x="13040" y="16456"/>
                    <a:pt x="14359" y="18254"/>
                    <a:pt x="14838" y="20622"/>
                  </a:cubicBezTo>
                  <a:cubicBezTo>
                    <a:pt x="14864" y="20753"/>
                    <a:pt x="14981" y="20838"/>
                    <a:pt x="15090" y="20838"/>
                  </a:cubicBezTo>
                  <a:cubicBezTo>
                    <a:pt x="15106" y="20838"/>
                    <a:pt x="15122" y="20836"/>
                    <a:pt x="15138" y="20832"/>
                  </a:cubicBezTo>
                  <a:cubicBezTo>
                    <a:pt x="15288" y="20802"/>
                    <a:pt x="15378" y="20652"/>
                    <a:pt x="15348" y="20503"/>
                  </a:cubicBezTo>
                  <a:cubicBezTo>
                    <a:pt x="14838" y="18015"/>
                    <a:pt x="13459" y="16126"/>
                    <a:pt x="11271" y="13608"/>
                  </a:cubicBezTo>
                  <a:cubicBezTo>
                    <a:pt x="10762" y="13039"/>
                    <a:pt x="10312" y="12020"/>
                    <a:pt x="9952" y="10791"/>
                  </a:cubicBezTo>
                  <a:cubicBezTo>
                    <a:pt x="9383" y="8962"/>
                    <a:pt x="8963" y="6684"/>
                    <a:pt x="8484" y="4706"/>
                  </a:cubicBezTo>
                  <a:cubicBezTo>
                    <a:pt x="8274" y="3717"/>
                    <a:pt x="8034" y="2818"/>
                    <a:pt x="7764" y="2068"/>
                  </a:cubicBezTo>
                  <a:cubicBezTo>
                    <a:pt x="7495" y="1349"/>
                    <a:pt x="7195" y="779"/>
                    <a:pt x="6805" y="450"/>
                  </a:cubicBezTo>
                  <a:cubicBezTo>
                    <a:pt x="6385" y="120"/>
                    <a:pt x="5876"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67;p39">
              <a:extLst>
                <a:ext uri="{FF2B5EF4-FFF2-40B4-BE49-F238E27FC236}">
                  <a16:creationId xmlns:a16="http://schemas.microsoft.com/office/drawing/2014/main" id="{A425445E-1240-BBF0-6400-AA7BA885FC27}"/>
                </a:ext>
              </a:extLst>
            </p:cNvPr>
            <p:cNvSpPr/>
            <p:nvPr/>
          </p:nvSpPr>
          <p:spPr>
            <a:xfrm>
              <a:off x="5724297" y="2831615"/>
              <a:ext cx="887360" cy="1771099"/>
            </a:xfrm>
            <a:custGeom>
              <a:avLst/>
              <a:gdLst/>
              <a:ahLst/>
              <a:cxnLst/>
              <a:rect l="l" t="t" r="r" b="b"/>
              <a:pathLst>
                <a:path w="39447" h="78733" extrusionOk="0">
                  <a:moveTo>
                    <a:pt x="2219" y="1"/>
                  </a:moveTo>
                  <a:cubicBezTo>
                    <a:pt x="2159" y="1"/>
                    <a:pt x="2069" y="1"/>
                    <a:pt x="2009" y="31"/>
                  </a:cubicBezTo>
                  <a:cubicBezTo>
                    <a:pt x="1439" y="271"/>
                    <a:pt x="960" y="780"/>
                    <a:pt x="600" y="1170"/>
                  </a:cubicBezTo>
                  <a:cubicBezTo>
                    <a:pt x="270" y="1589"/>
                    <a:pt x="61" y="1979"/>
                    <a:pt x="61" y="1979"/>
                  </a:cubicBezTo>
                  <a:lnTo>
                    <a:pt x="1" y="2099"/>
                  </a:lnTo>
                  <a:cubicBezTo>
                    <a:pt x="1" y="2309"/>
                    <a:pt x="1" y="2519"/>
                    <a:pt x="1" y="2728"/>
                  </a:cubicBezTo>
                  <a:cubicBezTo>
                    <a:pt x="1" y="6573"/>
                    <a:pt x="1762" y="9513"/>
                    <a:pt x="2124" y="10046"/>
                  </a:cubicBezTo>
                  <a:lnTo>
                    <a:pt x="2124" y="10046"/>
                  </a:lnTo>
                  <a:cubicBezTo>
                    <a:pt x="2004" y="11701"/>
                    <a:pt x="1796" y="13264"/>
                    <a:pt x="1589" y="14418"/>
                  </a:cubicBezTo>
                  <a:cubicBezTo>
                    <a:pt x="1499" y="15018"/>
                    <a:pt x="1409" y="15497"/>
                    <a:pt x="1320" y="15827"/>
                  </a:cubicBezTo>
                  <a:cubicBezTo>
                    <a:pt x="1260" y="16157"/>
                    <a:pt x="1230" y="16337"/>
                    <a:pt x="1230" y="16337"/>
                  </a:cubicBezTo>
                  <a:cubicBezTo>
                    <a:pt x="1200" y="16487"/>
                    <a:pt x="1290" y="16636"/>
                    <a:pt x="1409" y="16666"/>
                  </a:cubicBezTo>
                  <a:cubicBezTo>
                    <a:pt x="1429" y="16670"/>
                    <a:pt x="1448" y="16672"/>
                    <a:pt x="1467" y="16672"/>
                  </a:cubicBezTo>
                  <a:cubicBezTo>
                    <a:pt x="1596" y="16672"/>
                    <a:pt x="1713" y="16587"/>
                    <a:pt x="1739" y="16457"/>
                  </a:cubicBezTo>
                  <a:cubicBezTo>
                    <a:pt x="1739" y="16457"/>
                    <a:pt x="2429" y="13429"/>
                    <a:pt x="2668" y="10012"/>
                  </a:cubicBezTo>
                  <a:cubicBezTo>
                    <a:pt x="2668" y="9952"/>
                    <a:pt x="2638" y="9892"/>
                    <a:pt x="2608" y="9832"/>
                  </a:cubicBezTo>
                  <a:lnTo>
                    <a:pt x="2578" y="9802"/>
                  </a:lnTo>
                  <a:cubicBezTo>
                    <a:pt x="2369" y="9473"/>
                    <a:pt x="510" y="6565"/>
                    <a:pt x="510" y="2728"/>
                  </a:cubicBezTo>
                  <a:cubicBezTo>
                    <a:pt x="510" y="2562"/>
                    <a:pt x="510" y="2370"/>
                    <a:pt x="534" y="2175"/>
                  </a:cubicBezTo>
                  <a:lnTo>
                    <a:pt x="534" y="2175"/>
                  </a:lnTo>
                  <a:cubicBezTo>
                    <a:pt x="603" y="2056"/>
                    <a:pt x="797" y="1748"/>
                    <a:pt x="1080" y="1440"/>
                  </a:cubicBezTo>
                  <a:cubicBezTo>
                    <a:pt x="1379" y="1080"/>
                    <a:pt x="1799" y="690"/>
                    <a:pt x="2219" y="540"/>
                  </a:cubicBezTo>
                  <a:cubicBezTo>
                    <a:pt x="2219" y="540"/>
                    <a:pt x="2339" y="630"/>
                    <a:pt x="2459" y="810"/>
                  </a:cubicBezTo>
                  <a:cubicBezTo>
                    <a:pt x="2668" y="1140"/>
                    <a:pt x="2878" y="1709"/>
                    <a:pt x="3118" y="2399"/>
                  </a:cubicBezTo>
                  <a:cubicBezTo>
                    <a:pt x="3508" y="3448"/>
                    <a:pt x="3897" y="4737"/>
                    <a:pt x="4377" y="5996"/>
                  </a:cubicBezTo>
                  <a:cubicBezTo>
                    <a:pt x="4886" y="7255"/>
                    <a:pt x="5426" y="8424"/>
                    <a:pt x="6115" y="9233"/>
                  </a:cubicBezTo>
                  <a:cubicBezTo>
                    <a:pt x="6535" y="9682"/>
                    <a:pt x="6835" y="10432"/>
                    <a:pt x="6985" y="11301"/>
                  </a:cubicBezTo>
                  <a:cubicBezTo>
                    <a:pt x="7164" y="12170"/>
                    <a:pt x="7224" y="13159"/>
                    <a:pt x="7224" y="14149"/>
                  </a:cubicBezTo>
                  <a:cubicBezTo>
                    <a:pt x="7224" y="15467"/>
                    <a:pt x="7105" y="16756"/>
                    <a:pt x="7015" y="17716"/>
                  </a:cubicBezTo>
                  <a:cubicBezTo>
                    <a:pt x="6955" y="18225"/>
                    <a:pt x="6895" y="18615"/>
                    <a:pt x="6835" y="18885"/>
                  </a:cubicBezTo>
                  <a:cubicBezTo>
                    <a:pt x="6805" y="19184"/>
                    <a:pt x="6775" y="19334"/>
                    <a:pt x="6775" y="19334"/>
                  </a:cubicBezTo>
                  <a:cubicBezTo>
                    <a:pt x="6775" y="19394"/>
                    <a:pt x="6775" y="19484"/>
                    <a:pt x="6805" y="19544"/>
                  </a:cubicBezTo>
                  <a:lnTo>
                    <a:pt x="6835" y="19544"/>
                  </a:lnTo>
                  <a:cubicBezTo>
                    <a:pt x="6955" y="19724"/>
                    <a:pt x="7914" y="21253"/>
                    <a:pt x="7914" y="22781"/>
                  </a:cubicBezTo>
                  <a:cubicBezTo>
                    <a:pt x="7914" y="23051"/>
                    <a:pt x="7884" y="23351"/>
                    <a:pt x="7824" y="23620"/>
                  </a:cubicBezTo>
                  <a:lnTo>
                    <a:pt x="7824" y="23710"/>
                  </a:lnTo>
                  <a:cubicBezTo>
                    <a:pt x="7824" y="23710"/>
                    <a:pt x="8154" y="27008"/>
                    <a:pt x="8543" y="30575"/>
                  </a:cubicBezTo>
                  <a:cubicBezTo>
                    <a:pt x="8753" y="32343"/>
                    <a:pt x="8993" y="34171"/>
                    <a:pt x="9203" y="35700"/>
                  </a:cubicBezTo>
                  <a:cubicBezTo>
                    <a:pt x="9323" y="36449"/>
                    <a:pt x="9413" y="37139"/>
                    <a:pt x="9532" y="37678"/>
                  </a:cubicBezTo>
                  <a:cubicBezTo>
                    <a:pt x="9622" y="38248"/>
                    <a:pt x="9712" y="38668"/>
                    <a:pt x="9832" y="38937"/>
                  </a:cubicBezTo>
                  <a:cubicBezTo>
                    <a:pt x="10012" y="39477"/>
                    <a:pt x="10432" y="40196"/>
                    <a:pt x="10971" y="41066"/>
                  </a:cubicBezTo>
                  <a:cubicBezTo>
                    <a:pt x="11810" y="42384"/>
                    <a:pt x="12920" y="44033"/>
                    <a:pt x="13909" y="45682"/>
                  </a:cubicBezTo>
                  <a:cubicBezTo>
                    <a:pt x="14928" y="47330"/>
                    <a:pt x="15827" y="48979"/>
                    <a:pt x="16217" y="50298"/>
                  </a:cubicBezTo>
                  <a:cubicBezTo>
                    <a:pt x="16786" y="52096"/>
                    <a:pt x="17116" y="53625"/>
                    <a:pt x="17715" y="55303"/>
                  </a:cubicBezTo>
                  <a:cubicBezTo>
                    <a:pt x="18345" y="56952"/>
                    <a:pt x="19244" y="58750"/>
                    <a:pt x="20893" y="61088"/>
                  </a:cubicBezTo>
                  <a:cubicBezTo>
                    <a:pt x="21732" y="62287"/>
                    <a:pt x="23291" y="63936"/>
                    <a:pt x="25149" y="65824"/>
                  </a:cubicBezTo>
                  <a:cubicBezTo>
                    <a:pt x="30694" y="71399"/>
                    <a:pt x="38967" y="78653"/>
                    <a:pt x="38967" y="78653"/>
                  </a:cubicBezTo>
                  <a:cubicBezTo>
                    <a:pt x="39023" y="78709"/>
                    <a:pt x="39092" y="78732"/>
                    <a:pt x="39158" y="78732"/>
                  </a:cubicBezTo>
                  <a:cubicBezTo>
                    <a:pt x="39235" y="78732"/>
                    <a:pt x="39309" y="78701"/>
                    <a:pt x="39357" y="78653"/>
                  </a:cubicBezTo>
                  <a:cubicBezTo>
                    <a:pt x="39447" y="78533"/>
                    <a:pt x="39447" y="78353"/>
                    <a:pt x="39327" y="78264"/>
                  </a:cubicBezTo>
                  <a:cubicBezTo>
                    <a:pt x="39327" y="78264"/>
                    <a:pt x="39087" y="78084"/>
                    <a:pt x="38697" y="77724"/>
                  </a:cubicBezTo>
                  <a:cubicBezTo>
                    <a:pt x="37259" y="76435"/>
                    <a:pt x="33632" y="73228"/>
                    <a:pt x="30005" y="69811"/>
                  </a:cubicBezTo>
                  <a:cubicBezTo>
                    <a:pt x="28176" y="68102"/>
                    <a:pt x="26378" y="66334"/>
                    <a:pt x="24819" y="64745"/>
                  </a:cubicBezTo>
                  <a:cubicBezTo>
                    <a:pt x="23291" y="63187"/>
                    <a:pt x="22032" y="61778"/>
                    <a:pt x="21342" y="60789"/>
                  </a:cubicBezTo>
                  <a:cubicBezTo>
                    <a:pt x="19694" y="58481"/>
                    <a:pt x="18824" y="56742"/>
                    <a:pt x="18225" y="55123"/>
                  </a:cubicBezTo>
                  <a:cubicBezTo>
                    <a:pt x="17625" y="53475"/>
                    <a:pt x="17266" y="51976"/>
                    <a:pt x="16726" y="50148"/>
                  </a:cubicBezTo>
                  <a:cubicBezTo>
                    <a:pt x="16157" y="48289"/>
                    <a:pt x="14718" y="45921"/>
                    <a:pt x="13339" y="43763"/>
                  </a:cubicBezTo>
                  <a:cubicBezTo>
                    <a:pt x="12650" y="42684"/>
                    <a:pt x="11960" y="41665"/>
                    <a:pt x="11421" y="40796"/>
                  </a:cubicBezTo>
                  <a:cubicBezTo>
                    <a:pt x="10881" y="39926"/>
                    <a:pt x="10462" y="39207"/>
                    <a:pt x="10312" y="38757"/>
                  </a:cubicBezTo>
                  <a:cubicBezTo>
                    <a:pt x="10252" y="38548"/>
                    <a:pt x="10132" y="38128"/>
                    <a:pt x="10042" y="37588"/>
                  </a:cubicBezTo>
                  <a:cubicBezTo>
                    <a:pt x="9682" y="35700"/>
                    <a:pt x="9263" y="32193"/>
                    <a:pt x="8933" y="29196"/>
                  </a:cubicBezTo>
                  <a:cubicBezTo>
                    <a:pt x="8753" y="27697"/>
                    <a:pt x="8603" y="26288"/>
                    <a:pt x="8513" y="25299"/>
                  </a:cubicBezTo>
                  <a:cubicBezTo>
                    <a:pt x="8415" y="24462"/>
                    <a:pt x="8357" y="23887"/>
                    <a:pt x="8339" y="23709"/>
                  </a:cubicBezTo>
                  <a:lnTo>
                    <a:pt x="8339" y="23709"/>
                  </a:lnTo>
                  <a:cubicBezTo>
                    <a:pt x="8397" y="23392"/>
                    <a:pt x="8453" y="23100"/>
                    <a:pt x="8453" y="22781"/>
                  </a:cubicBezTo>
                  <a:cubicBezTo>
                    <a:pt x="8453" y="21852"/>
                    <a:pt x="8154" y="20983"/>
                    <a:pt x="7854" y="20323"/>
                  </a:cubicBezTo>
                  <a:cubicBezTo>
                    <a:pt x="7627" y="19825"/>
                    <a:pt x="7401" y="19463"/>
                    <a:pt x="7304" y="19316"/>
                  </a:cubicBezTo>
                  <a:lnTo>
                    <a:pt x="7304" y="19316"/>
                  </a:lnTo>
                  <a:cubicBezTo>
                    <a:pt x="7393" y="18802"/>
                    <a:pt x="7764" y="16522"/>
                    <a:pt x="7764" y="14149"/>
                  </a:cubicBezTo>
                  <a:cubicBezTo>
                    <a:pt x="7764" y="13130"/>
                    <a:pt x="7704" y="12110"/>
                    <a:pt x="7494" y="11181"/>
                  </a:cubicBezTo>
                  <a:cubicBezTo>
                    <a:pt x="7314" y="10282"/>
                    <a:pt x="7015" y="9443"/>
                    <a:pt x="6535" y="8873"/>
                  </a:cubicBezTo>
                  <a:cubicBezTo>
                    <a:pt x="6025" y="8334"/>
                    <a:pt x="5576" y="7494"/>
                    <a:pt x="5186" y="6565"/>
                  </a:cubicBezTo>
                  <a:cubicBezTo>
                    <a:pt x="4587" y="5186"/>
                    <a:pt x="4107" y="3598"/>
                    <a:pt x="3657" y="2339"/>
                  </a:cubicBezTo>
                  <a:cubicBezTo>
                    <a:pt x="3448" y="1709"/>
                    <a:pt x="3238" y="1170"/>
                    <a:pt x="3028" y="750"/>
                  </a:cubicBezTo>
                  <a:cubicBezTo>
                    <a:pt x="2908" y="540"/>
                    <a:pt x="2818" y="390"/>
                    <a:pt x="2698" y="241"/>
                  </a:cubicBezTo>
                  <a:cubicBezTo>
                    <a:pt x="2638" y="181"/>
                    <a:pt x="2548" y="121"/>
                    <a:pt x="2488" y="91"/>
                  </a:cubicBezTo>
                  <a:cubicBezTo>
                    <a:pt x="2399" y="31"/>
                    <a:pt x="2309"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68;p39">
              <a:extLst>
                <a:ext uri="{FF2B5EF4-FFF2-40B4-BE49-F238E27FC236}">
                  <a16:creationId xmlns:a16="http://schemas.microsoft.com/office/drawing/2014/main" id="{DF9307DB-56E0-D73D-482D-4E970EDA0576}"/>
                </a:ext>
              </a:extLst>
            </p:cNvPr>
            <p:cNvSpPr/>
            <p:nvPr/>
          </p:nvSpPr>
          <p:spPr>
            <a:xfrm>
              <a:off x="5165994" y="2819490"/>
              <a:ext cx="544177" cy="486162"/>
            </a:xfrm>
            <a:custGeom>
              <a:avLst/>
              <a:gdLst/>
              <a:ahLst/>
              <a:cxnLst/>
              <a:rect l="l" t="t" r="r" b="b"/>
              <a:pathLst>
                <a:path w="24191" h="21612" extrusionOk="0">
                  <a:moveTo>
                    <a:pt x="10462" y="0"/>
                  </a:moveTo>
                  <a:cubicBezTo>
                    <a:pt x="9713" y="0"/>
                    <a:pt x="8723" y="210"/>
                    <a:pt x="7614" y="570"/>
                  </a:cubicBezTo>
                  <a:cubicBezTo>
                    <a:pt x="4347" y="1619"/>
                    <a:pt x="181" y="3687"/>
                    <a:pt x="181" y="3687"/>
                  </a:cubicBezTo>
                  <a:cubicBezTo>
                    <a:pt x="61" y="3747"/>
                    <a:pt x="1" y="3927"/>
                    <a:pt x="61" y="4047"/>
                  </a:cubicBezTo>
                  <a:cubicBezTo>
                    <a:pt x="127" y="4135"/>
                    <a:pt x="225" y="4190"/>
                    <a:pt x="320" y="4190"/>
                  </a:cubicBezTo>
                  <a:cubicBezTo>
                    <a:pt x="354" y="4190"/>
                    <a:pt x="388" y="4183"/>
                    <a:pt x="421" y="4167"/>
                  </a:cubicBezTo>
                  <a:cubicBezTo>
                    <a:pt x="421" y="4167"/>
                    <a:pt x="541" y="4107"/>
                    <a:pt x="750" y="4017"/>
                  </a:cubicBezTo>
                  <a:cubicBezTo>
                    <a:pt x="1470" y="3657"/>
                    <a:pt x="3298" y="2788"/>
                    <a:pt x="5276" y="1979"/>
                  </a:cubicBezTo>
                  <a:cubicBezTo>
                    <a:pt x="6266" y="1589"/>
                    <a:pt x="7255" y="1229"/>
                    <a:pt x="8184" y="959"/>
                  </a:cubicBezTo>
                  <a:cubicBezTo>
                    <a:pt x="9083" y="690"/>
                    <a:pt x="9922" y="510"/>
                    <a:pt x="10462" y="510"/>
                  </a:cubicBezTo>
                  <a:cubicBezTo>
                    <a:pt x="10672" y="510"/>
                    <a:pt x="10822" y="540"/>
                    <a:pt x="10942" y="570"/>
                  </a:cubicBezTo>
                  <a:cubicBezTo>
                    <a:pt x="11391" y="690"/>
                    <a:pt x="11961" y="1169"/>
                    <a:pt x="12500" y="1889"/>
                  </a:cubicBezTo>
                  <a:cubicBezTo>
                    <a:pt x="13340" y="2968"/>
                    <a:pt x="14179" y="4556"/>
                    <a:pt x="14988" y="6175"/>
                  </a:cubicBezTo>
                  <a:cubicBezTo>
                    <a:pt x="15767" y="7764"/>
                    <a:pt x="16517" y="9382"/>
                    <a:pt x="17116" y="10551"/>
                  </a:cubicBezTo>
                  <a:cubicBezTo>
                    <a:pt x="17926" y="12080"/>
                    <a:pt x="18375" y="13129"/>
                    <a:pt x="18915" y="14118"/>
                  </a:cubicBezTo>
                  <a:cubicBezTo>
                    <a:pt x="19424" y="15077"/>
                    <a:pt x="20024" y="15917"/>
                    <a:pt x="21043" y="16996"/>
                  </a:cubicBezTo>
                  <a:cubicBezTo>
                    <a:pt x="22032" y="18045"/>
                    <a:pt x="22632" y="18704"/>
                    <a:pt x="22961" y="19334"/>
                  </a:cubicBezTo>
                  <a:cubicBezTo>
                    <a:pt x="23321" y="19933"/>
                    <a:pt x="23471" y="20503"/>
                    <a:pt x="23651" y="21372"/>
                  </a:cubicBezTo>
                  <a:cubicBezTo>
                    <a:pt x="23651" y="21522"/>
                    <a:pt x="23801" y="21612"/>
                    <a:pt x="23950" y="21612"/>
                  </a:cubicBezTo>
                  <a:cubicBezTo>
                    <a:pt x="24100" y="21582"/>
                    <a:pt x="24190" y="21432"/>
                    <a:pt x="24160" y="21282"/>
                  </a:cubicBezTo>
                  <a:cubicBezTo>
                    <a:pt x="23980" y="20383"/>
                    <a:pt x="23830" y="19753"/>
                    <a:pt x="23441" y="19064"/>
                  </a:cubicBezTo>
                  <a:cubicBezTo>
                    <a:pt x="23021" y="18374"/>
                    <a:pt x="22422" y="17685"/>
                    <a:pt x="21403" y="16636"/>
                  </a:cubicBezTo>
                  <a:cubicBezTo>
                    <a:pt x="20413" y="15587"/>
                    <a:pt x="19874" y="14778"/>
                    <a:pt x="19364" y="13848"/>
                  </a:cubicBezTo>
                  <a:cubicBezTo>
                    <a:pt x="18855" y="12919"/>
                    <a:pt x="18405" y="11840"/>
                    <a:pt x="17566" y="10311"/>
                  </a:cubicBezTo>
                  <a:cubicBezTo>
                    <a:pt x="16787" y="8783"/>
                    <a:pt x="15737" y="6415"/>
                    <a:pt x="14628" y="4347"/>
                  </a:cubicBezTo>
                  <a:cubicBezTo>
                    <a:pt x="14089" y="3297"/>
                    <a:pt x="13519" y="2338"/>
                    <a:pt x="12920" y="1589"/>
                  </a:cubicBezTo>
                  <a:cubicBezTo>
                    <a:pt x="12320" y="810"/>
                    <a:pt x="11751" y="270"/>
                    <a:pt x="11091" y="60"/>
                  </a:cubicBezTo>
                  <a:cubicBezTo>
                    <a:pt x="10912" y="0"/>
                    <a:pt x="10702" y="0"/>
                    <a:pt x="1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39">
              <a:extLst>
                <a:ext uri="{FF2B5EF4-FFF2-40B4-BE49-F238E27FC236}">
                  <a16:creationId xmlns:a16="http://schemas.microsoft.com/office/drawing/2014/main" id="{B2D2E5C3-1F09-1DE7-BA0C-4A835306D42F}"/>
                </a:ext>
              </a:extLst>
            </p:cNvPr>
            <p:cNvSpPr/>
            <p:nvPr/>
          </p:nvSpPr>
          <p:spPr>
            <a:xfrm>
              <a:off x="5464705" y="3214614"/>
              <a:ext cx="50591" cy="104534"/>
            </a:xfrm>
            <a:custGeom>
              <a:avLst/>
              <a:gdLst/>
              <a:ahLst/>
              <a:cxnLst/>
              <a:rect l="l" t="t" r="r" b="b"/>
              <a:pathLst>
                <a:path w="2249" h="4647" extrusionOk="0">
                  <a:moveTo>
                    <a:pt x="270" y="0"/>
                  </a:moveTo>
                  <a:cubicBezTo>
                    <a:pt x="203" y="0"/>
                    <a:pt x="135" y="30"/>
                    <a:pt x="90" y="90"/>
                  </a:cubicBezTo>
                  <a:cubicBezTo>
                    <a:pt x="1" y="180"/>
                    <a:pt x="1" y="360"/>
                    <a:pt x="90" y="450"/>
                  </a:cubicBezTo>
                  <a:cubicBezTo>
                    <a:pt x="1110" y="1469"/>
                    <a:pt x="1709" y="2908"/>
                    <a:pt x="1709" y="4346"/>
                  </a:cubicBezTo>
                  <a:lnTo>
                    <a:pt x="1709" y="4406"/>
                  </a:lnTo>
                  <a:cubicBezTo>
                    <a:pt x="1709" y="4526"/>
                    <a:pt x="1829" y="4646"/>
                    <a:pt x="1979" y="4646"/>
                  </a:cubicBezTo>
                  <a:cubicBezTo>
                    <a:pt x="2129" y="4646"/>
                    <a:pt x="2249" y="4556"/>
                    <a:pt x="2249" y="4406"/>
                  </a:cubicBezTo>
                  <a:lnTo>
                    <a:pt x="2249" y="4346"/>
                  </a:lnTo>
                  <a:cubicBezTo>
                    <a:pt x="2249" y="2758"/>
                    <a:pt x="1589" y="1199"/>
                    <a:pt x="450" y="90"/>
                  </a:cubicBezTo>
                  <a:cubicBezTo>
                    <a:pt x="405" y="30"/>
                    <a:pt x="338" y="0"/>
                    <a:pt x="270"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70;p39">
              <a:extLst>
                <a:ext uri="{FF2B5EF4-FFF2-40B4-BE49-F238E27FC236}">
                  <a16:creationId xmlns:a16="http://schemas.microsoft.com/office/drawing/2014/main" id="{BED1C51E-EA8E-E0F6-5445-FC4A1E7481AB}"/>
                </a:ext>
              </a:extLst>
            </p:cNvPr>
            <p:cNvSpPr/>
            <p:nvPr/>
          </p:nvSpPr>
          <p:spPr>
            <a:xfrm>
              <a:off x="5190963" y="3239561"/>
              <a:ext cx="1285162" cy="1360700"/>
            </a:xfrm>
            <a:custGeom>
              <a:avLst/>
              <a:gdLst/>
              <a:ahLst/>
              <a:cxnLst/>
              <a:rect l="l" t="t" r="r" b="b"/>
              <a:pathLst>
                <a:path w="57131" h="60489" extrusionOk="0">
                  <a:moveTo>
                    <a:pt x="11870" y="0"/>
                  </a:moveTo>
                  <a:cubicBezTo>
                    <a:pt x="11630" y="0"/>
                    <a:pt x="11420" y="90"/>
                    <a:pt x="11210" y="240"/>
                  </a:cubicBezTo>
                  <a:cubicBezTo>
                    <a:pt x="10911" y="480"/>
                    <a:pt x="10731" y="780"/>
                    <a:pt x="10581" y="1109"/>
                  </a:cubicBezTo>
                  <a:cubicBezTo>
                    <a:pt x="10041" y="2248"/>
                    <a:pt x="9802" y="3417"/>
                    <a:pt x="9802" y="4586"/>
                  </a:cubicBezTo>
                  <a:cubicBezTo>
                    <a:pt x="9802" y="6355"/>
                    <a:pt x="10311" y="8093"/>
                    <a:pt x="11031" y="9772"/>
                  </a:cubicBezTo>
                  <a:cubicBezTo>
                    <a:pt x="12230" y="12529"/>
                    <a:pt x="13818" y="15227"/>
                    <a:pt x="13968" y="18225"/>
                  </a:cubicBezTo>
                  <a:cubicBezTo>
                    <a:pt x="13968" y="18344"/>
                    <a:pt x="13968" y="18434"/>
                    <a:pt x="13968" y="18554"/>
                  </a:cubicBezTo>
                  <a:cubicBezTo>
                    <a:pt x="13968" y="20503"/>
                    <a:pt x="13159" y="22421"/>
                    <a:pt x="11600" y="23620"/>
                  </a:cubicBezTo>
                  <a:cubicBezTo>
                    <a:pt x="10731" y="24279"/>
                    <a:pt x="9921" y="24519"/>
                    <a:pt x="9142" y="24519"/>
                  </a:cubicBezTo>
                  <a:cubicBezTo>
                    <a:pt x="8243" y="24519"/>
                    <a:pt x="7374" y="24219"/>
                    <a:pt x="6534" y="23920"/>
                  </a:cubicBezTo>
                  <a:cubicBezTo>
                    <a:pt x="5665" y="23620"/>
                    <a:pt x="4826" y="23290"/>
                    <a:pt x="3927" y="23290"/>
                  </a:cubicBezTo>
                  <a:cubicBezTo>
                    <a:pt x="3357" y="23290"/>
                    <a:pt x="2758" y="23440"/>
                    <a:pt x="2158" y="23770"/>
                  </a:cubicBezTo>
                  <a:cubicBezTo>
                    <a:pt x="749" y="24549"/>
                    <a:pt x="0" y="26078"/>
                    <a:pt x="0" y="27636"/>
                  </a:cubicBezTo>
                  <a:cubicBezTo>
                    <a:pt x="0" y="27966"/>
                    <a:pt x="30" y="28266"/>
                    <a:pt x="90" y="28596"/>
                  </a:cubicBezTo>
                  <a:cubicBezTo>
                    <a:pt x="779" y="32043"/>
                    <a:pt x="4047" y="33871"/>
                    <a:pt x="7254" y="34770"/>
                  </a:cubicBezTo>
                  <a:cubicBezTo>
                    <a:pt x="10011" y="35550"/>
                    <a:pt x="13698" y="37408"/>
                    <a:pt x="16306" y="38637"/>
                  </a:cubicBezTo>
                  <a:cubicBezTo>
                    <a:pt x="23949" y="42204"/>
                    <a:pt x="23830" y="48978"/>
                    <a:pt x="28086" y="55213"/>
                  </a:cubicBezTo>
                  <a:cubicBezTo>
                    <a:pt x="30394" y="58600"/>
                    <a:pt x="33421" y="59409"/>
                    <a:pt x="36778" y="59409"/>
                  </a:cubicBezTo>
                  <a:cubicBezTo>
                    <a:pt x="38277" y="59409"/>
                    <a:pt x="39806" y="59259"/>
                    <a:pt x="41394" y="59109"/>
                  </a:cubicBezTo>
                  <a:cubicBezTo>
                    <a:pt x="42953" y="58930"/>
                    <a:pt x="44572" y="58780"/>
                    <a:pt x="46160" y="58780"/>
                  </a:cubicBezTo>
                  <a:cubicBezTo>
                    <a:pt x="47000" y="58780"/>
                    <a:pt x="47839" y="58840"/>
                    <a:pt x="48678" y="58930"/>
                  </a:cubicBezTo>
                  <a:cubicBezTo>
                    <a:pt x="50327" y="59169"/>
                    <a:pt x="51945" y="59619"/>
                    <a:pt x="53504" y="60248"/>
                  </a:cubicBezTo>
                  <a:cubicBezTo>
                    <a:pt x="53834" y="60398"/>
                    <a:pt x="54193" y="60488"/>
                    <a:pt x="54523" y="60488"/>
                  </a:cubicBezTo>
                  <a:cubicBezTo>
                    <a:pt x="55962" y="60488"/>
                    <a:pt x="57131" y="59259"/>
                    <a:pt x="57131" y="57910"/>
                  </a:cubicBezTo>
                  <a:cubicBezTo>
                    <a:pt x="57131" y="57371"/>
                    <a:pt x="56951" y="56831"/>
                    <a:pt x="56531" y="56352"/>
                  </a:cubicBezTo>
                  <a:cubicBezTo>
                    <a:pt x="56352" y="56112"/>
                    <a:pt x="56142" y="55872"/>
                    <a:pt x="55902" y="55692"/>
                  </a:cubicBezTo>
                  <a:cubicBezTo>
                    <a:pt x="53954" y="53864"/>
                    <a:pt x="52425" y="51646"/>
                    <a:pt x="50327" y="49997"/>
                  </a:cubicBezTo>
                  <a:cubicBezTo>
                    <a:pt x="45111" y="45861"/>
                    <a:pt x="41005" y="41035"/>
                    <a:pt x="38757" y="31773"/>
                  </a:cubicBezTo>
                  <a:cubicBezTo>
                    <a:pt x="36988" y="24429"/>
                    <a:pt x="32042" y="24579"/>
                    <a:pt x="31203" y="17056"/>
                  </a:cubicBezTo>
                  <a:cubicBezTo>
                    <a:pt x="30963" y="14807"/>
                    <a:pt x="29195" y="9022"/>
                    <a:pt x="28565" y="5156"/>
                  </a:cubicBezTo>
                  <a:cubicBezTo>
                    <a:pt x="28416" y="4077"/>
                    <a:pt x="27636" y="3507"/>
                    <a:pt x="26707" y="3507"/>
                  </a:cubicBezTo>
                  <a:cubicBezTo>
                    <a:pt x="25658" y="3507"/>
                    <a:pt x="24429" y="4197"/>
                    <a:pt x="23560" y="5755"/>
                  </a:cubicBezTo>
                  <a:cubicBezTo>
                    <a:pt x="23440" y="4526"/>
                    <a:pt x="23290" y="3507"/>
                    <a:pt x="23050" y="2698"/>
                  </a:cubicBezTo>
                  <a:cubicBezTo>
                    <a:pt x="23050" y="2788"/>
                    <a:pt x="22960" y="2908"/>
                    <a:pt x="22840" y="2938"/>
                  </a:cubicBezTo>
                  <a:lnTo>
                    <a:pt x="22780" y="2938"/>
                  </a:lnTo>
                  <a:cubicBezTo>
                    <a:pt x="22661" y="2938"/>
                    <a:pt x="22541" y="2848"/>
                    <a:pt x="22541" y="2698"/>
                  </a:cubicBezTo>
                  <a:cubicBezTo>
                    <a:pt x="22361" y="1829"/>
                    <a:pt x="22211" y="1259"/>
                    <a:pt x="21851" y="660"/>
                  </a:cubicBezTo>
                  <a:cubicBezTo>
                    <a:pt x="21851" y="630"/>
                    <a:pt x="21821" y="570"/>
                    <a:pt x="21791" y="540"/>
                  </a:cubicBezTo>
                  <a:cubicBezTo>
                    <a:pt x="21432" y="270"/>
                    <a:pt x="21012" y="90"/>
                    <a:pt x="20502" y="0"/>
                  </a:cubicBezTo>
                  <a:lnTo>
                    <a:pt x="20263" y="0"/>
                  </a:lnTo>
                  <a:cubicBezTo>
                    <a:pt x="19453" y="0"/>
                    <a:pt x="18674" y="540"/>
                    <a:pt x="17895" y="1079"/>
                  </a:cubicBezTo>
                  <a:cubicBezTo>
                    <a:pt x="17115" y="1619"/>
                    <a:pt x="16336" y="2158"/>
                    <a:pt x="15617" y="2158"/>
                  </a:cubicBezTo>
                  <a:cubicBezTo>
                    <a:pt x="15407" y="2158"/>
                    <a:pt x="15197" y="2098"/>
                    <a:pt x="14987" y="2008"/>
                  </a:cubicBezTo>
                  <a:cubicBezTo>
                    <a:pt x="14717" y="1889"/>
                    <a:pt x="14418" y="1649"/>
                    <a:pt x="14118" y="1349"/>
                  </a:cubicBezTo>
                  <a:lnTo>
                    <a:pt x="14118" y="1349"/>
                  </a:lnTo>
                  <a:cubicBezTo>
                    <a:pt x="14298" y="1979"/>
                    <a:pt x="14418" y="2608"/>
                    <a:pt x="14418" y="3237"/>
                  </a:cubicBezTo>
                  <a:lnTo>
                    <a:pt x="14418" y="3297"/>
                  </a:lnTo>
                  <a:cubicBezTo>
                    <a:pt x="14418" y="3447"/>
                    <a:pt x="14298" y="3537"/>
                    <a:pt x="14148" y="3537"/>
                  </a:cubicBezTo>
                  <a:cubicBezTo>
                    <a:pt x="13998" y="3537"/>
                    <a:pt x="13878" y="3417"/>
                    <a:pt x="13878" y="3297"/>
                  </a:cubicBezTo>
                  <a:lnTo>
                    <a:pt x="13878" y="3237"/>
                  </a:lnTo>
                  <a:cubicBezTo>
                    <a:pt x="13878" y="2308"/>
                    <a:pt x="13638" y="1409"/>
                    <a:pt x="13219" y="600"/>
                  </a:cubicBezTo>
                  <a:cubicBezTo>
                    <a:pt x="12769" y="270"/>
                    <a:pt x="12319" y="0"/>
                    <a:pt x="11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71;p39">
              <a:extLst>
                <a:ext uri="{FF2B5EF4-FFF2-40B4-BE49-F238E27FC236}">
                  <a16:creationId xmlns:a16="http://schemas.microsoft.com/office/drawing/2014/main" id="{0A6A2122-1F92-DDAA-1BCB-EEBF69E3699E}"/>
                </a:ext>
              </a:extLst>
            </p:cNvPr>
            <p:cNvSpPr/>
            <p:nvPr/>
          </p:nvSpPr>
          <p:spPr>
            <a:xfrm>
              <a:off x="5681152" y="3251686"/>
              <a:ext cx="28344" cy="53966"/>
            </a:xfrm>
            <a:custGeom>
              <a:avLst/>
              <a:gdLst/>
              <a:ahLst/>
              <a:cxnLst/>
              <a:rect l="l" t="t" r="r" b="b"/>
              <a:pathLst>
                <a:path w="1260" h="2399" extrusionOk="0">
                  <a:moveTo>
                    <a:pt x="0" y="1"/>
                  </a:moveTo>
                  <a:lnTo>
                    <a:pt x="0" y="1"/>
                  </a:lnTo>
                  <a:cubicBezTo>
                    <a:pt x="30" y="31"/>
                    <a:pt x="60" y="91"/>
                    <a:pt x="60" y="121"/>
                  </a:cubicBezTo>
                  <a:cubicBezTo>
                    <a:pt x="420" y="720"/>
                    <a:pt x="570" y="1290"/>
                    <a:pt x="750" y="2159"/>
                  </a:cubicBezTo>
                  <a:cubicBezTo>
                    <a:pt x="750" y="2309"/>
                    <a:pt x="870" y="2399"/>
                    <a:pt x="989" y="2399"/>
                  </a:cubicBezTo>
                  <a:lnTo>
                    <a:pt x="1049" y="2399"/>
                  </a:lnTo>
                  <a:cubicBezTo>
                    <a:pt x="1169" y="2369"/>
                    <a:pt x="1259" y="2249"/>
                    <a:pt x="1259" y="2159"/>
                  </a:cubicBezTo>
                  <a:cubicBezTo>
                    <a:pt x="959" y="1140"/>
                    <a:pt x="570" y="450"/>
                    <a:pt x="0" y="1"/>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72;p39">
              <a:extLst>
                <a:ext uri="{FF2B5EF4-FFF2-40B4-BE49-F238E27FC236}">
                  <a16:creationId xmlns:a16="http://schemas.microsoft.com/office/drawing/2014/main" id="{C4043BEE-8C63-7445-C8AA-234656A6C3DA}"/>
                </a:ext>
              </a:extLst>
            </p:cNvPr>
            <p:cNvSpPr/>
            <p:nvPr/>
          </p:nvSpPr>
          <p:spPr>
            <a:xfrm>
              <a:off x="5488302" y="3253036"/>
              <a:ext cx="26994" cy="66113"/>
            </a:xfrm>
            <a:custGeom>
              <a:avLst/>
              <a:gdLst/>
              <a:ahLst/>
              <a:cxnLst/>
              <a:rect l="l" t="t" r="r" b="b"/>
              <a:pathLst>
                <a:path w="1200" h="2939" extrusionOk="0">
                  <a:moveTo>
                    <a:pt x="1" y="1"/>
                  </a:moveTo>
                  <a:lnTo>
                    <a:pt x="1" y="1"/>
                  </a:lnTo>
                  <a:cubicBezTo>
                    <a:pt x="420" y="810"/>
                    <a:pt x="660" y="1709"/>
                    <a:pt x="660" y="2638"/>
                  </a:cubicBezTo>
                  <a:lnTo>
                    <a:pt x="660" y="2698"/>
                  </a:lnTo>
                  <a:cubicBezTo>
                    <a:pt x="660" y="2818"/>
                    <a:pt x="780" y="2938"/>
                    <a:pt x="930" y="2938"/>
                  </a:cubicBezTo>
                  <a:cubicBezTo>
                    <a:pt x="1080" y="2938"/>
                    <a:pt x="1200" y="2848"/>
                    <a:pt x="1200" y="2698"/>
                  </a:cubicBezTo>
                  <a:lnTo>
                    <a:pt x="1200" y="2638"/>
                  </a:lnTo>
                  <a:cubicBezTo>
                    <a:pt x="1200" y="2009"/>
                    <a:pt x="1080" y="1380"/>
                    <a:pt x="900" y="750"/>
                  </a:cubicBezTo>
                  <a:cubicBezTo>
                    <a:pt x="600" y="510"/>
                    <a:pt x="300"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73;p39">
              <a:extLst>
                <a:ext uri="{FF2B5EF4-FFF2-40B4-BE49-F238E27FC236}">
                  <a16:creationId xmlns:a16="http://schemas.microsoft.com/office/drawing/2014/main" id="{BE9E7D54-C929-CAD0-4733-E19DEBDA061A}"/>
                </a:ext>
              </a:extLst>
            </p:cNvPr>
            <p:cNvSpPr/>
            <p:nvPr/>
          </p:nvSpPr>
          <p:spPr>
            <a:xfrm>
              <a:off x="2548498" y="2781721"/>
              <a:ext cx="1908948" cy="2164536"/>
            </a:xfrm>
            <a:custGeom>
              <a:avLst/>
              <a:gdLst/>
              <a:ahLst/>
              <a:cxnLst/>
              <a:rect l="l" t="t" r="r" b="b"/>
              <a:pathLst>
                <a:path w="84861" h="96223" extrusionOk="0">
                  <a:moveTo>
                    <a:pt x="44105" y="1"/>
                  </a:moveTo>
                  <a:cubicBezTo>
                    <a:pt x="44101" y="1"/>
                    <a:pt x="44097" y="1"/>
                    <a:pt x="44092" y="1"/>
                  </a:cubicBezTo>
                  <a:cubicBezTo>
                    <a:pt x="42474" y="1"/>
                    <a:pt x="41604" y="4946"/>
                    <a:pt x="40735" y="8753"/>
                  </a:cubicBezTo>
                  <a:cubicBezTo>
                    <a:pt x="39896" y="12560"/>
                    <a:pt x="39416" y="14418"/>
                    <a:pt x="38307" y="16666"/>
                  </a:cubicBezTo>
                  <a:cubicBezTo>
                    <a:pt x="37198" y="18914"/>
                    <a:pt x="33152" y="33482"/>
                    <a:pt x="33152" y="33482"/>
                  </a:cubicBezTo>
                  <a:cubicBezTo>
                    <a:pt x="33152" y="33482"/>
                    <a:pt x="28296" y="47630"/>
                    <a:pt x="27007" y="50238"/>
                  </a:cubicBezTo>
                  <a:cubicBezTo>
                    <a:pt x="25748" y="52815"/>
                    <a:pt x="23200" y="57042"/>
                    <a:pt x="21641" y="58930"/>
                  </a:cubicBezTo>
                  <a:cubicBezTo>
                    <a:pt x="20083" y="60848"/>
                    <a:pt x="0" y="84708"/>
                    <a:pt x="0" y="84708"/>
                  </a:cubicBezTo>
                  <a:cubicBezTo>
                    <a:pt x="0" y="84708"/>
                    <a:pt x="5539" y="96222"/>
                    <a:pt x="19635" y="96222"/>
                  </a:cubicBezTo>
                  <a:cubicBezTo>
                    <a:pt x="22452" y="96222"/>
                    <a:pt x="25611" y="95763"/>
                    <a:pt x="29135" y="94659"/>
                  </a:cubicBezTo>
                  <a:lnTo>
                    <a:pt x="42264" y="66514"/>
                  </a:lnTo>
                  <a:cubicBezTo>
                    <a:pt x="42264" y="66514"/>
                    <a:pt x="53174" y="58750"/>
                    <a:pt x="58180" y="56083"/>
                  </a:cubicBezTo>
                  <a:cubicBezTo>
                    <a:pt x="63156" y="53415"/>
                    <a:pt x="68971" y="50627"/>
                    <a:pt x="69870" y="49188"/>
                  </a:cubicBezTo>
                  <a:cubicBezTo>
                    <a:pt x="70799" y="47720"/>
                    <a:pt x="74666" y="37409"/>
                    <a:pt x="75026" y="34861"/>
                  </a:cubicBezTo>
                  <a:cubicBezTo>
                    <a:pt x="75385" y="32313"/>
                    <a:pt x="75805" y="30604"/>
                    <a:pt x="76224" y="28656"/>
                  </a:cubicBezTo>
                  <a:cubicBezTo>
                    <a:pt x="76560" y="27124"/>
                    <a:pt x="76589" y="24961"/>
                    <a:pt x="75351" y="24961"/>
                  </a:cubicBezTo>
                  <a:cubicBezTo>
                    <a:pt x="75038" y="24961"/>
                    <a:pt x="74645" y="25099"/>
                    <a:pt x="74156" y="25419"/>
                  </a:cubicBezTo>
                  <a:cubicBezTo>
                    <a:pt x="71728" y="27037"/>
                    <a:pt x="69990" y="28386"/>
                    <a:pt x="69151" y="32433"/>
                  </a:cubicBezTo>
                  <a:cubicBezTo>
                    <a:pt x="68281" y="36509"/>
                    <a:pt x="63905" y="38667"/>
                    <a:pt x="63905" y="38667"/>
                  </a:cubicBezTo>
                  <a:cubicBezTo>
                    <a:pt x="63905" y="38667"/>
                    <a:pt x="65374" y="26588"/>
                    <a:pt x="67922" y="23650"/>
                  </a:cubicBezTo>
                  <a:cubicBezTo>
                    <a:pt x="70469" y="20683"/>
                    <a:pt x="76644" y="14119"/>
                    <a:pt x="76644" y="14119"/>
                  </a:cubicBezTo>
                  <a:cubicBezTo>
                    <a:pt x="76644" y="14119"/>
                    <a:pt x="78907" y="15976"/>
                    <a:pt x="81056" y="15976"/>
                  </a:cubicBezTo>
                  <a:cubicBezTo>
                    <a:pt x="81582" y="15976"/>
                    <a:pt x="82102" y="15864"/>
                    <a:pt x="82579" y="15587"/>
                  </a:cubicBezTo>
                  <a:cubicBezTo>
                    <a:pt x="84860" y="14247"/>
                    <a:pt x="78460" y="7046"/>
                    <a:pt x="75741" y="7046"/>
                  </a:cubicBezTo>
                  <a:cubicBezTo>
                    <a:pt x="75603" y="7046"/>
                    <a:pt x="75473" y="7065"/>
                    <a:pt x="75355" y="7105"/>
                  </a:cubicBezTo>
                  <a:cubicBezTo>
                    <a:pt x="75355" y="7105"/>
                    <a:pt x="73976" y="7105"/>
                    <a:pt x="72927" y="7884"/>
                  </a:cubicBezTo>
                  <a:lnTo>
                    <a:pt x="68581" y="4527"/>
                  </a:lnTo>
                  <a:cubicBezTo>
                    <a:pt x="68581" y="4527"/>
                    <a:pt x="66612" y="2464"/>
                    <a:pt x="65223" y="2464"/>
                  </a:cubicBezTo>
                  <a:cubicBezTo>
                    <a:pt x="65042" y="2464"/>
                    <a:pt x="64870" y="2499"/>
                    <a:pt x="64714" y="2578"/>
                  </a:cubicBezTo>
                  <a:cubicBezTo>
                    <a:pt x="63396" y="3268"/>
                    <a:pt x="61267" y="6325"/>
                    <a:pt x="61267" y="6325"/>
                  </a:cubicBezTo>
                  <a:cubicBezTo>
                    <a:pt x="61267" y="6325"/>
                    <a:pt x="58576" y="2870"/>
                    <a:pt x="56223" y="2870"/>
                  </a:cubicBezTo>
                  <a:cubicBezTo>
                    <a:pt x="56156" y="2870"/>
                    <a:pt x="56089" y="2872"/>
                    <a:pt x="56022" y="2878"/>
                  </a:cubicBezTo>
                  <a:cubicBezTo>
                    <a:pt x="53624" y="3088"/>
                    <a:pt x="50237" y="6415"/>
                    <a:pt x="49128" y="8064"/>
                  </a:cubicBezTo>
                  <a:cubicBezTo>
                    <a:pt x="47989" y="9742"/>
                    <a:pt x="45021" y="14838"/>
                    <a:pt x="44272" y="15827"/>
                  </a:cubicBezTo>
                  <a:cubicBezTo>
                    <a:pt x="44272" y="15827"/>
                    <a:pt x="45411" y="8663"/>
                    <a:pt x="45381" y="7075"/>
                  </a:cubicBezTo>
                  <a:cubicBezTo>
                    <a:pt x="45351" y="5520"/>
                    <a:pt x="45739" y="1"/>
                    <a:pt x="44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74;p39">
              <a:extLst>
                <a:ext uri="{FF2B5EF4-FFF2-40B4-BE49-F238E27FC236}">
                  <a16:creationId xmlns:a16="http://schemas.microsoft.com/office/drawing/2014/main" id="{E9538383-A63D-0D59-565C-9F29ADC6B101}"/>
                </a:ext>
              </a:extLst>
            </p:cNvPr>
            <p:cNvSpPr/>
            <p:nvPr/>
          </p:nvSpPr>
          <p:spPr>
            <a:xfrm>
              <a:off x="3633387" y="2833639"/>
              <a:ext cx="562375" cy="436808"/>
            </a:xfrm>
            <a:custGeom>
              <a:avLst/>
              <a:gdLst/>
              <a:ahLst/>
              <a:cxnLst/>
              <a:rect l="l" t="t" r="r" b="b"/>
              <a:pathLst>
                <a:path w="25000" h="19418" extrusionOk="0">
                  <a:moveTo>
                    <a:pt x="17296" y="1"/>
                  </a:moveTo>
                  <a:cubicBezTo>
                    <a:pt x="16846" y="1"/>
                    <a:pt x="16396" y="181"/>
                    <a:pt x="15947" y="480"/>
                  </a:cubicBezTo>
                  <a:cubicBezTo>
                    <a:pt x="15168" y="990"/>
                    <a:pt x="14358" y="1829"/>
                    <a:pt x="13549" y="2878"/>
                  </a:cubicBezTo>
                  <a:cubicBezTo>
                    <a:pt x="12350" y="4437"/>
                    <a:pt x="11061" y="6415"/>
                    <a:pt x="9832" y="8244"/>
                  </a:cubicBezTo>
                  <a:cubicBezTo>
                    <a:pt x="8573" y="10072"/>
                    <a:pt x="7344" y="11751"/>
                    <a:pt x="6205" y="12680"/>
                  </a:cubicBezTo>
                  <a:cubicBezTo>
                    <a:pt x="4257" y="14268"/>
                    <a:pt x="2998" y="15228"/>
                    <a:pt x="2069" y="16127"/>
                  </a:cubicBezTo>
                  <a:cubicBezTo>
                    <a:pt x="1140" y="17026"/>
                    <a:pt x="540" y="17835"/>
                    <a:pt x="31" y="19064"/>
                  </a:cubicBezTo>
                  <a:cubicBezTo>
                    <a:pt x="1" y="19184"/>
                    <a:pt x="61" y="19364"/>
                    <a:pt x="180" y="19394"/>
                  </a:cubicBezTo>
                  <a:cubicBezTo>
                    <a:pt x="221" y="19410"/>
                    <a:pt x="261" y="19418"/>
                    <a:pt x="299" y="19418"/>
                  </a:cubicBezTo>
                  <a:cubicBezTo>
                    <a:pt x="404" y="19418"/>
                    <a:pt x="496" y="19362"/>
                    <a:pt x="540" y="19274"/>
                  </a:cubicBezTo>
                  <a:cubicBezTo>
                    <a:pt x="1020" y="18105"/>
                    <a:pt x="1529" y="17356"/>
                    <a:pt x="2428" y="16517"/>
                  </a:cubicBezTo>
                  <a:cubicBezTo>
                    <a:pt x="3328" y="15647"/>
                    <a:pt x="4587" y="14658"/>
                    <a:pt x="6535" y="13069"/>
                  </a:cubicBezTo>
                  <a:cubicBezTo>
                    <a:pt x="7464" y="12320"/>
                    <a:pt x="8393" y="11151"/>
                    <a:pt x="9353" y="9832"/>
                  </a:cubicBezTo>
                  <a:cubicBezTo>
                    <a:pt x="10791" y="7854"/>
                    <a:pt x="12260" y="5486"/>
                    <a:pt x="13639" y="3658"/>
                  </a:cubicBezTo>
                  <a:cubicBezTo>
                    <a:pt x="14328" y="2728"/>
                    <a:pt x="14988" y="1949"/>
                    <a:pt x="15617" y="1380"/>
                  </a:cubicBezTo>
                  <a:cubicBezTo>
                    <a:pt x="16247" y="840"/>
                    <a:pt x="16816" y="540"/>
                    <a:pt x="17296" y="540"/>
                  </a:cubicBezTo>
                  <a:cubicBezTo>
                    <a:pt x="17535" y="540"/>
                    <a:pt x="17775" y="600"/>
                    <a:pt x="18015" y="780"/>
                  </a:cubicBezTo>
                  <a:cubicBezTo>
                    <a:pt x="19544" y="1949"/>
                    <a:pt x="21192" y="3178"/>
                    <a:pt x="22421" y="4137"/>
                  </a:cubicBezTo>
                  <a:cubicBezTo>
                    <a:pt x="23051" y="4647"/>
                    <a:pt x="23590" y="5036"/>
                    <a:pt x="23950" y="5336"/>
                  </a:cubicBezTo>
                  <a:cubicBezTo>
                    <a:pt x="24310" y="5636"/>
                    <a:pt x="24549" y="5786"/>
                    <a:pt x="24549" y="5786"/>
                  </a:cubicBezTo>
                  <a:cubicBezTo>
                    <a:pt x="24591" y="5827"/>
                    <a:pt x="24652" y="5850"/>
                    <a:pt x="24715" y="5850"/>
                  </a:cubicBezTo>
                  <a:cubicBezTo>
                    <a:pt x="24787" y="5850"/>
                    <a:pt x="24861" y="5820"/>
                    <a:pt x="24909" y="5756"/>
                  </a:cubicBezTo>
                  <a:cubicBezTo>
                    <a:pt x="24999" y="5636"/>
                    <a:pt x="24969" y="5486"/>
                    <a:pt x="24879" y="5396"/>
                  </a:cubicBezTo>
                  <a:cubicBezTo>
                    <a:pt x="24849" y="5396"/>
                    <a:pt x="21432" y="2668"/>
                    <a:pt x="18315" y="360"/>
                  </a:cubicBezTo>
                  <a:cubicBezTo>
                    <a:pt x="18015" y="121"/>
                    <a:pt x="17655" y="1"/>
                    <a:pt x="17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75;p39">
              <a:extLst>
                <a:ext uri="{FF2B5EF4-FFF2-40B4-BE49-F238E27FC236}">
                  <a16:creationId xmlns:a16="http://schemas.microsoft.com/office/drawing/2014/main" id="{24FA7954-2632-52B2-535D-1C36AE1A513D}"/>
                </a:ext>
              </a:extLst>
            </p:cNvPr>
            <p:cNvSpPr/>
            <p:nvPr/>
          </p:nvSpPr>
          <p:spPr>
            <a:xfrm>
              <a:off x="3800615" y="2979114"/>
              <a:ext cx="62041" cy="118684"/>
            </a:xfrm>
            <a:custGeom>
              <a:avLst/>
              <a:gdLst/>
              <a:ahLst/>
              <a:cxnLst/>
              <a:rect l="l" t="t" r="r" b="b"/>
              <a:pathLst>
                <a:path w="2758" h="5276" extrusionOk="0">
                  <a:moveTo>
                    <a:pt x="2474" y="1"/>
                  </a:moveTo>
                  <a:cubicBezTo>
                    <a:pt x="2351" y="1"/>
                    <a:pt x="2243" y="63"/>
                    <a:pt x="2218" y="188"/>
                  </a:cubicBezTo>
                  <a:cubicBezTo>
                    <a:pt x="1799" y="1387"/>
                    <a:pt x="1049" y="3425"/>
                    <a:pt x="90" y="4864"/>
                  </a:cubicBezTo>
                  <a:cubicBezTo>
                    <a:pt x="0" y="4984"/>
                    <a:pt x="60" y="5164"/>
                    <a:pt x="180" y="5224"/>
                  </a:cubicBezTo>
                  <a:cubicBezTo>
                    <a:pt x="227" y="5259"/>
                    <a:pt x="279" y="5276"/>
                    <a:pt x="330" y="5276"/>
                  </a:cubicBezTo>
                  <a:cubicBezTo>
                    <a:pt x="409" y="5276"/>
                    <a:pt x="485" y="5236"/>
                    <a:pt x="540" y="5164"/>
                  </a:cubicBezTo>
                  <a:cubicBezTo>
                    <a:pt x="1529" y="3635"/>
                    <a:pt x="2308" y="1567"/>
                    <a:pt x="2698" y="338"/>
                  </a:cubicBezTo>
                  <a:cubicBezTo>
                    <a:pt x="2758" y="218"/>
                    <a:pt x="2668" y="68"/>
                    <a:pt x="2548" y="8"/>
                  </a:cubicBezTo>
                  <a:cubicBezTo>
                    <a:pt x="2523" y="3"/>
                    <a:pt x="2498"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76;p39">
              <a:extLst>
                <a:ext uri="{FF2B5EF4-FFF2-40B4-BE49-F238E27FC236}">
                  <a16:creationId xmlns:a16="http://schemas.microsoft.com/office/drawing/2014/main" id="{83EDCDC7-B60C-CD4E-8C55-942FC361A26E}"/>
                </a:ext>
              </a:extLst>
            </p:cNvPr>
            <p:cNvSpPr/>
            <p:nvPr/>
          </p:nvSpPr>
          <p:spPr>
            <a:xfrm>
              <a:off x="4021763" y="2965707"/>
              <a:ext cx="23620" cy="130381"/>
            </a:xfrm>
            <a:custGeom>
              <a:avLst/>
              <a:gdLst/>
              <a:ahLst/>
              <a:cxnLst/>
              <a:rect l="l" t="t" r="r" b="b"/>
              <a:pathLst>
                <a:path w="1050" h="5796" extrusionOk="0">
                  <a:moveTo>
                    <a:pt x="766" y="0"/>
                  </a:moveTo>
                  <a:cubicBezTo>
                    <a:pt x="751" y="0"/>
                    <a:pt x="736" y="2"/>
                    <a:pt x="720" y="5"/>
                  </a:cubicBezTo>
                  <a:cubicBezTo>
                    <a:pt x="570" y="5"/>
                    <a:pt x="450" y="125"/>
                    <a:pt x="480" y="274"/>
                  </a:cubicBezTo>
                  <a:cubicBezTo>
                    <a:pt x="510" y="724"/>
                    <a:pt x="540" y="1144"/>
                    <a:pt x="540" y="1563"/>
                  </a:cubicBezTo>
                  <a:cubicBezTo>
                    <a:pt x="540" y="2882"/>
                    <a:pt x="360" y="4201"/>
                    <a:pt x="31" y="5460"/>
                  </a:cubicBezTo>
                  <a:cubicBezTo>
                    <a:pt x="1" y="5610"/>
                    <a:pt x="91" y="5760"/>
                    <a:pt x="211" y="5790"/>
                  </a:cubicBezTo>
                  <a:cubicBezTo>
                    <a:pt x="230" y="5794"/>
                    <a:pt x="250" y="5795"/>
                    <a:pt x="269" y="5795"/>
                  </a:cubicBezTo>
                  <a:cubicBezTo>
                    <a:pt x="398" y="5795"/>
                    <a:pt x="514" y="5714"/>
                    <a:pt x="540" y="5610"/>
                  </a:cubicBezTo>
                  <a:cubicBezTo>
                    <a:pt x="870" y="4291"/>
                    <a:pt x="1050" y="2942"/>
                    <a:pt x="1050" y="1563"/>
                  </a:cubicBezTo>
                  <a:cubicBezTo>
                    <a:pt x="1050" y="1144"/>
                    <a:pt x="1050" y="694"/>
                    <a:pt x="990" y="244"/>
                  </a:cubicBezTo>
                  <a:cubicBezTo>
                    <a:pt x="990" y="110"/>
                    <a:pt x="894"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77;p39">
              <a:extLst>
                <a:ext uri="{FF2B5EF4-FFF2-40B4-BE49-F238E27FC236}">
                  <a16:creationId xmlns:a16="http://schemas.microsoft.com/office/drawing/2014/main" id="{3CCB0E5A-1794-7C8B-9F03-E55D8212B256}"/>
                </a:ext>
              </a:extLst>
            </p:cNvPr>
            <p:cNvSpPr/>
            <p:nvPr/>
          </p:nvSpPr>
          <p:spPr>
            <a:xfrm>
              <a:off x="2528253" y="2775647"/>
              <a:ext cx="1046490" cy="1933265"/>
            </a:xfrm>
            <a:custGeom>
              <a:avLst/>
              <a:gdLst/>
              <a:ahLst/>
              <a:cxnLst/>
              <a:rect l="l" t="t" r="r" b="b"/>
              <a:pathLst>
                <a:path w="46521" h="85942" extrusionOk="0">
                  <a:moveTo>
                    <a:pt x="44932" y="1"/>
                  </a:moveTo>
                  <a:cubicBezTo>
                    <a:pt x="44483" y="1"/>
                    <a:pt x="44123" y="211"/>
                    <a:pt x="43793" y="540"/>
                  </a:cubicBezTo>
                  <a:cubicBezTo>
                    <a:pt x="43284" y="1110"/>
                    <a:pt x="42894" y="2039"/>
                    <a:pt x="42594" y="3208"/>
                  </a:cubicBezTo>
                  <a:cubicBezTo>
                    <a:pt x="42085" y="4947"/>
                    <a:pt x="41725" y="7165"/>
                    <a:pt x="41335" y="9293"/>
                  </a:cubicBezTo>
                  <a:cubicBezTo>
                    <a:pt x="40916" y="11421"/>
                    <a:pt x="40466" y="13459"/>
                    <a:pt x="39777" y="14808"/>
                  </a:cubicBezTo>
                  <a:cubicBezTo>
                    <a:pt x="39237" y="15917"/>
                    <a:pt x="38578" y="17836"/>
                    <a:pt x="37828" y="20174"/>
                  </a:cubicBezTo>
                  <a:cubicBezTo>
                    <a:pt x="35580" y="27248"/>
                    <a:pt x="32613" y="38428"/>
                    <a:pt x="30365" y="44003"/>
                  </a:cubicBezTo>
                  <a:cubicBezTo>
                    <a:pt x="27397" y="51467"/>
                    <a:pt x="25839" y="54434"/>
                    <a:pt x="23650" y="57402"/>
                  </a:cubicBezTo>
                  <a:cubicBezTo>
                    <a:pt x="23111" y="58121"/>
                    <a:pt x="21342" y="60279"/>
                    <a:pt x="19034" y="63037"/>
                  </a:cubicBezTo>
                  <a:cubicBezTo>
                    <a:pt x="15587" y="67203"/>
                    <a:pt x="10851" y="72838"/>
                    <a:pt x="6985" y="77394"/>
                  </a:cubicBezTo>
                  <a:cubicBezTo>
                    <a:pt x="5036" y="79672"/>
                    <a:pt x="3328" y="81711"/>
                    <a:pt x="2099" y="83179"/>
                  </a:cubicBezTo>
                  <a:cubicBezTo>
                    <a:pt x="1470" y="83899"/>
                    <a:pt x="990" y="84468"/>
                    <a:pt x="630" y="84888"/>
                  </a:cubicBezTo>
                  <a:cubicBezTo>
                    <a:pt x="301" y="85278"/>
                    <a:pt x="91" y="85517"/>
                    <a:pt x="91" y="85517"/>
                  </a:cubicBezTo>
                  <a:cubicBezTo>
                    <a:pt x="1" y="85607"/>
                    <a:pt x="31" y="85787"/>
                    <a:pt x="121" y="85877"/>
                  </a:cubicBezTo>
                  <a:cubicBezTo>
                    <a:pt x="176" y="85919"/>
                    <a:pt x="245" y="85941"/>
                    <a:pt x="311" y="85941"/>
                  </a:cubicBezTo>
                  <a:cubicBezTo>
                    <a:pt x="388" y="85941"/>
                    <a:pt x="462" y="85911"/>
                    <a:pt x="510" y="85847"/>
                  </a:cubicBezTo>
                  <a:cubicBezTo>
                    <a:pt x="510" y="85847"/>
                    <a:pt x="5846" y="79553"/>
                    <a:pt x="11451" y="72898"/>
                  </a:cubicBezTo>
                  <a:cubicBezTo>
                    <a:pt x="14269" y="69571"/>
                    <a:pt x="17146" y="66154"/>
                    <a:pt x="19454" y="63366"/>
                  </a:cubicBezTo>
                  <a:cubicBezTo>
                    <a:pt x="21762" y="60609"/>
                    <a:pt x="23501" y="58481"/>
                    <a:pt x="24070" y="57701"/>
                  </a:cubicBezTo>
                  <a:cubicBezTo>
                    <a:pt x="26288" y="54704"/>
                    <a:pt x="27877" y="51677"/>
                    <a:pt x="30874" y="44213"/>
                  </a:cubicBezTo>
                  <a:cubicBezTo>
                    <a:pt x="32373" y="40466"/>
                    <a:pt x="34201" y="34232"/>
                    <a:pt x="35910" y="28417"/>
                  </a:cubicBezTo>
                  <a:cubicBezTo>
                    <a:pt x="36749" y="25509"/>
                    <a:pt x="37588" y="22691"/>
                    <a:pt x="38338" y="20353"/>
                  </a:cubicBezTo>
                  <a:cubicBezTo>
                    <a:pt x="39087" y="17985"/>
                    <a:pt x="39747" y="16097"/>
                    <a:pt x="40256" y="15048"/>
                  </a:cubicBezTo>
                  <a:cubicBezTo>
                    <a:pt x="40796" y="13939"/>
                    <a:pt x="41185" y="12470"/>
                    <a:pt x="41545" y="10882"/>
                  </a:cubicBezTo>
                  <a:cubicBezTo>
                    <a:pt x="42055" y="8514"/>
                    <a:pt x="42444" y="5876"/>
                    <a:pt x="42954" y="3838"/>
                  </a:cubicBezTo>
                  <a:cubicBezTo>
                    <a:pt x="43224" y="2818"/>
                    <a:pt x="43493" y="1949"/>
                    <a:pt x="43853" y="1380"/>
                  </a:cubicBezTo>
                  <a:cubicBezTo>
                    <a:pt x="44003" y="1080"/>
                    <a:pt x="44183" y="870"/>
                    <a:pt x="44363" y="720"/>
                  </a:cubicBezTo>
                  <a:cubicBezTo>
                    <a:pt x="44543" y="600"/>
                    <a:pt x="44722" y="510"/>
                    <a:pt x="44932" y="510"/>
                  </a:cubicBezTo>
                  <a:lnTo>
                    <a:pt x="44992" y="510"/>
                  </a:lnTo>
                  <a:cubicBezTo>
                    <a:pt x="45142" y="540"/>
                    <a:pt x="45262" y="600"/>
                    <a:pt x="45382" y="780"/>
                  </a:cubicBezTo>
                  <a:cubicBezTo>
                    <a:pt x="45592" y="1020"/>
                    <a:pt x="45771" y="1530"/>
                    <a:pt x="45861" y="2189"/>
                  </a:cubicBezTo>
                  <a:cubicBezTo>
                    <a:pt x="45951" y="2818"/>
                    <a:pt x="46011" y="3628"/>
                    <a:pt x="46011" y="4497"/>
                  </a:cubicBezTo>
                  <a:cubicBezTo>
                    <a:pt x="46011" y="6865"/>
                    <a:pt x="45682" y="9832"/>
                    <a:pt x="45382" y="12170"/>
                  </a:cubicBezTo>
                  <a:cubicBezTo>
                    <a:pt x="45202" y="13369"/>
                    <a:pt x="45052" y="14389"/>
                    <a:pt x="44932" y="15138"/>
                  </a:cubicBezTo>
                  <a:cubicBezTo>
                    <a:pt x="44812" y="15857"/>
                    <a:pt x="44752" y="16307"/>
                    <a:pt x="44752" y="16307"/>
                  </a:cubicBezTo>
                  <a:cubicBezTo>
                    <a:pt x="44722" y="16457"/>
                    <a:pt x="44812" y="16577"/>
                    <a:pt x="44962" y="16607"/>
                  </a:cubicBezTo>
                  <a:cubicBezTo>
                    <a:pt x="44978" y="16611"/>
                    <a:pt x="44994" y="16612"/>
                    <a:pt x="45010" y="16612"/>
                  </a:cubicBezTo>
                  <a:cubicBezTo>
                    <a:pt x="45119" y="16612"/>
                    <a:pt x="45236" y="16527"/>
                    <a:pt x="45262" y="16397"/>
                  </a:cubicBezTo>
                  <a:cubicBezTo>
                    <a:pt x="45262" y="16397"/>
                    <a:pt x="46521" y="9323"/>
                    <a:pt x="46521" y="4497"/>
                  </a:cubicBezTo>
                  <a:cubicBezTo>
                    <a:pt x="46521" y="3298"/>
                    <a:pt x="46461" y="2249"/>
                    <a:pt x="46251" y="1440"/>
                  </a:cubicBezTo>
                  <a:cubicBezTo>
                    <a:pt x="46131" y="1050"/>
                    <a:pt x="46011" y="720"/>
                    <a:pt x="45801" y="451"/>
                  </a:cubicBezTo>
                  <a:cubicBezTo>
                    <a:pt x="45622" y="211"/>
                    <a:pt x="45352" y="1"/>
                    <a:pt x="4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678;p39">
              <a:extLst>
                <a:ext uri="{FF2B5EF4-FFF2-40B4-BE49-F238E27FC236}">
                  <a16:creationId xmlns:a16="http://schemas.microsoft.com/office/drawing/2014/main" id="{1F195859-B690-2A44-34BD-06ACEF482D6D}"/>
                </a:ext>
              </a:extLst>
            </p:cNvPr>
            <p:cNvSpPr/>
            <p:nvPr/>
          </p:nvSpPr>
          <p:spPr>
            <a:xfrm>
              <a:off x="3354247" y="2839713"/>
              <a:ext cx="579224" cy="563702"/>
            </a:xfrm>
            <a:custGeom>
              <a:avLst/>
              <a:gdLst/>
              <a:ahLst/>
              <a:cxnLst/>
              <a:rect l="l" t="t" r="r" b="b"/>
              <a:pathLst>
                <a:path w="25749" h="25059" extrusionOk="0">
                  <a:moveTo>
                    <a:pt x="19843" y="0"/>
                  </a:moveTo>
                  <a:cubicBezTo>
                    <a:pt x="19693" y="0"/>
                    <a:pt x="19543" y="30"/>
                    <a:pt x="19394" y="60"/>
                  </a:cubicBezTo>
                  <a:cubicBezTo>
                    <a:pt x="18045" y="270"/>
                    <a:pt x="16606" y="1259"/>
                    <a:pt x="15137" y="2818"/>
                  </a:cubicBezTo>
                  <a:cubicBezTo>
                    <a:pt x="13639" y="4407"/>
                    <a:pt x="12110" y="6595"/>
                    <a:pt x="10581" y="9322"/>
                  </a:cubicBezTo>
                  <a:cubicBezTo>
                    <a:pt x="7584" y="14718"/>
                    <a:pt x="5036" y="17116"/>
                    <a:pt x="2848" y="18674"/>
                  </a:cubicBezTo>
                  <a:cubicBezTo>
                    <a:pt x="1679" y="19544"/>
                    <a:pt x="1199" y="20743"/>
                    <a:pt x="899" y="21882"/>
                  </a:cubicBezTo>
                  <a:cubicBezTo>
                    <a:pt x="630" y="23021"/>
                    <a:pt x="480" y="24100"/>
                    <a:pt x="90" y="24639"/>
                  </a:cubicBezTo>
                  <a:cubicBezTo>
                    <a:pt x="0" y="24759"/>
                    <a:pt x="30" y="24939"/>
                    <a:pt x="150" y="25029"/>
                  </a:cubicBezTo>
                  <a:cubicBezTo>
                    <a:pt x="190" y="25049"/>
                    <a:pt x="233" y="25059"/>
                    <a:pt x="277" y="25059"/>
                  </a:cubicBezTo>
                  <a:cubicBezTo>
                    <a:pt x="363" y="25059"/>
                    <a:pt x="450" y="25019"/>
                    <a:pt x="510" y="24939"/>
                  </a:cubicBezTo>
                  <a:cubicBezTo>
                    <a:pt x="1019" y="24190"/>
                    <a:pt x="1139" y="23111"/>
                    <a:pt x="1409" y="22032"/>
                  </a:cubicBezTo>
                  <a:cubicBezTo>
                    <a:pt x="1709" y="20923"/>
                    <a:pt x="2128" y="19843"/>
                    <a:pt x="3148" y="19094"/>
                  </a:cubicBezTo>
                  <a:cubicBezTo>
                    <a:pt x="5396" y="17505"/>
                    <a:pt x="8033" y="15018"/>
                    <a:pt x="11061" y="9562"/>
                  </a:cubicBezTo>
                  <a:cubicBezTo>
                    <a:pt x="12559" y="6865"/>
                    <a:pt x="14058" y="4706"/>
                    <a:pt x="15527" y="3178"/>
                  </a:cubicBezTo>
                  <a:cubicBezTo>
                    <a:pt x="16966" y="1649"/>
                    <a:pt x="18314" y="750"/>
                    <a:pt x="19483" y="570"/>
                  </a:cubicBezTo>
                  <a:cubicBezTo>
                    <a:pt x="19603" y="540"/>
                    <a:pt x="19723" y="540"/>
                    <a:pt x="19843" y="540"/>
                  </a:cubicBezTo>
                  <a:cubicBezTo>
                    <a:pt x="20413" y="540"/>
                    <a:pt x="21012" y="750"/>
                    <a:pt x="21642" y="1050"/>
                  </a:cubicBezTo>
                  <a:cubicBezTo>
                    <a:pt x="22571" y="1529"/>
                    <a:pt x="23470" y="2249"/>
                    <a:pt x="24159" y="2848"/>
                  </a:cubicBezTo>
                  <a:cubicBezTo>
                    <a:pt x="24489" y="3148"/>
                    <a:pt x="24759" y="3418"/>
                    <a:pt x="24969" y="3597"/>
                  </a:cubicBezTo>
                  <a:cubicBezTo>
                    <a:pt x="25059" y="3687"/>
                    <a:pt x="25119" y="3777"/>
                    <a:pt x="25179" y="3837"/>
                  </a:cubicBezTo>
                  <a:cubicBezTo>
                    <a:pt x="25239" y="3897"/>
                    <a:pt x="25269" y="3927"/>
                    <a:pt x="25269" y="3927"/>
                  </a:cubicBezTo>
                  <a:cubicBezTo>
                    <a:pt x="25313" y="3972"/>
                    <a:pt x="25373" y="3995"/>
                    <a:pt x="25437" y="3995"/>
                  </a:cubicBezTo>
                  <a:cubicBezTo>
                    <a:pt x="25501" y="3995"/>
                    <a:pt x="25568" y="3972"/>
                    <a:pt x="25628" y="3927"/>
                  </a:cubicBezTo>
                  <a:cubicBezTo>
                    <a:pt x="25718" y="3837"/>
                    <a:pt x="25748" y="3657"/>
                    <a:pt x="25658" y="3567"/>
                  </a:cubicBezTo>
                  <a:cubicBezTo>
                    <a:pt x="25628" y="3567"/>
                    <a:pt x="24849" y="2668"/>
                    <a:pt x="23740" y="1799"/>
                  </a:cubicBezTo>
                  <a:cubicBezTo>
                    <a:pt x="23170" y="1349"/>
                    <a:pt x="22541" y="930"/>
                    <a:pt x="21881" y="570"/>
                  </a:cubicBezTo>
                  <a:cubicBezTo>
                    <a:pt x="21222" y="240"/>
                    <a:pt x="20533" y="0"/>
                    <a:pt x="1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679;p39">
              <a:extLst>
                <a:ext uri="{FF2B5EF4-FFF2-40B4-BE49-F238E27FC236}">
                  <a16:creationId xmlns:a16="http://schemas.microsoft.com/office/drawing/2014/main" id="{37C0EB38-3941-A11B-4E4E-8A978657497A}"/>
                </a:ext>
              </a:extLst>
            </p:cNvPr>
            <p:cNvSpPr/>
            <p:nvPr/>
          </p:nvSpPr>
          <p:spPr>
            <a:xfrm>
              <a:off x="3591591" y="3318991"/>
              <a:ext cx="20920" cy="68250"/>
            </a:xfrm>
            <a:custGeom>
              <a:avLst/>
              <a:gdLst/>
              <a:ahLst/>
              <a:cxnLst/>
              <a:rect l="l" t="t" r="r" b="b"/>
              <a:pathLst>
                <a:path w="930" h="3034" extrusionOk="0">
                  <a:moveTo>
                    <a:pt x="641" y="0"/>
                  </a:moveTo>
                  <a:cubicBezTo>
                    <a:pt x="532" y="0"/>
                    <a:pt x="412" y="82"/>
                    <a:pt x="360" y="186"/>
                  </a:cubicBezTo>
                  <a:cubicBezTo>
                    <a:pt x="120" y="1025"/>
                    <a:pt x="0" y="1865"/>
                    <a:pt x="0" y="2734"/>
                  </a:cubicBezTo>
                  <a:lnTo>
                    <a:pt x="0" y="2764"/>
                  </a:lnTo>
                  <a:cubicBezTo>
                    <a:pt x="0" y="2914"/>
                    <a:pt x="120" y="3034"/>
                    <a:pt x="270" y="3034"/>
                  </a:cubicBezTo>
                  <a:cubicBezTo>
                    <a:pt x="420" y="3034"/>
                    <a:pt x="540" y="2914"/>
                    <a:pt x="540" y="2764"/>
                  </a:cubicBezTo>
                  <a:lnTo>
                    <a:pt x="540" y="2734"/>
                  </a:lnTo>
                  <a:cubicBezTo>
                    <a:pt x="540" y="1925"/>
                    <a:pt x="660" y="1115"/>
                    <a:pt x="869" y="336"/>
                  </a:cubicBezTo>
                  <a:cubicBezTo>
                    <a:pt x="929" y="216"/>
                    <a:pt x="839" y="66"/>
                    <a:pt x="690" y="6"/>
                  </a:cubicBezTo>
                  <a:cubicBezTo>
                    <a:pt x="674" y="2"/>
                    <a:pt x="658" y="0"/>
                    <a:pt x="641"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680;p39">
              <a:extLst>
                <a:ext uri="{FF2B5EF4-FFF2-40B4-BE49-F238E27FC236}">
                  <a16:creationId xmlns:a16="http://schemas.microsoft.com/office/drawing/2014/main" id="{F41353B3-1716-5E65-5276-0AB2CDF8EBFE}"/>
                </a:ext>
              </a:extLst>
            </p:cNvPr>
            <p:cNvSpPr/>
            <p:nvPr/>
          </p:nvSpPr>
          <p:spPr>
            <a:xfrm>
              <a:off x="3187694" y="2935452"/>
              <a:ext cx="1240689" cy="2002460"/>
            </a:xfrm>
            <a:custGeom>
              <a:avLst/>
              <a:gdLst/>
              <a:ahLst/>
              <a:cxnLst/>
              <a:rect l="l" t="t" r="r" b="b"/>
              <a:pathLst>
                <a:path w="55154" h="89018" extrusionOk="0">
                  <a:moveTo>
                    <a:pt x="46760" y="1"/>
                  </a:moveTo>
                  <a:cubicBezTo>
                    <a:pt x="45951" y="1"/>
                    <a:pt x="45112" y="241"/>
                    <a:pt x="44362" y="870"/>
                  </a:cubicBezTo>
                  <a:cubicBezTo>
                    <a:pt x="43134" y="1829"/>
                    <a:pt x="40406" y="4167"/>
                    <a:pt x="37528" y="6535"/>
                  </a:cubicBezTo>
                  <a:cubicBezTo>
                    <a:pt x="34651" y="8903"/>
                    <a:pt x="31593" y="11331"/>
                    <a:pt x="29735" y="12470"/>
                  </a:cubicBezTo>
                  <a:cubicBezTo>
                    <a:pt x="27817" y="13609"/>
                    <a:pt x="26858" y="14299"/>
                    <a:pt x="26258" y="14958"/>
                  </a:cubicBezTo>
                  <a:cubicBezTo>
                    <a:pt x="25958" y="15318"/>
                    <a:pt x="25748" y="15647"/>
                    <a:pt x="25569" y="16037"/>
                  </a:cubicBezTo>
                  <a:cubicBezTo>
                    <a:pt x="25419" y="16397"/>
                    <a:pt x="25269" y="16816"/>
                    <a:pt x="25089" y="17356"/>
                  </a:cubicBezTo>
                  <a:cubicBezTo>
                    <a:pt x="25029" y="17476"/>
                    <a:pt x="25119" y="17626"/>
                    <a:pt x="25239" y="17686"/>
                  </a:cubicBezTo>
                  <a:cubicBezTo>
                    <a:pt x="25264" y="17691"/>
                    <a:pt x="25289" y="17693"/>
                    <a:pt x="25313" y="17693"/>
                  </a:cubicBezTo>
                  <a:cubicBezTo>
                    <a:pt x="25436" y="17693"/>
                    <a:pt x="25549" y="17631"/>
                    <a:pt x="25599" y="17506"/>
                  </a:cubicBezTo>
                  <a:cubicBezTo>
                    <a:pt x="25778" y="16996"/>
                    <a:pt x="25898" y="16577"/>
                    <a:pt x="26048" y="16247"/>
                  </a:cubicBezTo>
                  <a:cubicBezTo>
                    <a:pt x="26288" y="15737"/>
                    <a:pt x="26558" y="15348"/>
                    <a:pt x="27127" y="14838"/>
                  </a:cubicBezTo>
                  <a:cubicBezTo>
                    <a:pt x="27697" y="14358"/>
                    <a:pt x="28566" y="13759"/>
                    <a:pt x="30005" y="12920"/>
                  </a:cubicBezTo>
                  <a:cubicBezTo>
                    <a:pt x="31923" y="11721"/>
                    <a:pt x="34981" y="9323"/>
                    <a:pt x="37858" y="6955"/>
                  </a:cubicBezTo>
                  <a:cubicBezTo>
                    <a:pt x="40736" y="4557"/>
                    <a:pt x="43463" y="2249"/>
                    <a:pt x="44692" y="1260"/>
                  </a:cubicBezTo>
                  <a:cubicBezTo>
                    <a:pt x="45352" y="720"/>
                    <a:pt x="46041" y="510"/>
                    <a:pt x="46760" y="510"/>
                  </a:cubicBezTo>
                  <a:cubicBezTo>
                    <a:pt x="47630" y="510"/>
                    <a:pt x="48529" y="840"/>
                    <a:pt x="49368" y="1350"/>
                  </a:cubicBezTo>
                  <a:cubicBezTo>
                    <a:pt x="50177" y="1829"/>
                    <a:pt x="50927" y="2519"/>
                    <a:pt x="51526" y="3178"/>
                  </a:cubicBezTo>
                  <a:cubicBezTo>
                    <a:pt x="52156" y="3927"/>
                    <a:pt x="52965" y="4767"/>
                    <a:pt x="53595" y="5546"/>
                  </a:cubicBezTo>
                  <a:cubicBezTo>
                    <a:pt x="53894" y="5966"/>
                    <a:pt x="54164" y="6355"/>
                    <a:pt x="54344" y="6715"/>
                  </a:cubicBezTo>
                  <a:cubicBezTo>
                    <a:pt x="54524" y="7075"/>
                    <a:pt x="54644" y="7404"/>
                    <a:pt x="54644" y="7674"/>
                  </a:cubicBezTo>
                  <a:cubicBezTo>
                    <a:pt x="54644" y="7854"/>
                    <a:pt x="54584" y="8004"/>
                    <a:pt x="54494" y="8124"/>
                  </a:cubicBezTo>
                  <a:cubicBezTo>
                    <a:pt x="54404" y="8274"/>
                    <a:pt x="54284" y="8394"/>
                    <a:pt x="54044" y="8514"/>
                  </a:cubicBezTo>
                  <a:cubicBezTo>
                    <a:pt x="53714" y="8693"/>
                    <a:pt x="53355" y="8783"/>
                    <a:pt x="52935" y="8783"/>
                  </a:cubicBezTo>
                  <a:cubicBezTo>
                    <a:pt x="51976" y="8783"/>
                    <a:pt x="50807" y="8364"/>
                    <a:pt x="49908" y="7914"/>
                  </a:cubicBezTo>
                  <a:cubicBezTo>
                    <a:pt x="49488" y="7704"/>
                    <a:pt x="49098" y="7494"/>
                    <a:pt x="48829" y="7345"/>
                  </a:cubicBezTo>
                  <a:cubicBezTo>
                    <a:pt x="48679" y="7255"/>
                    <a:pt x="48559" y="7195"/>
                    <a:pt x="48499" y="7135"/>
                  </a:cubicBezTo>
                  <a:cubicBezTo>
                    <a:pt x="48439" y="7105"/>
                    <a:pt x="48379" y="7075"/>
                    <a:pt x="48379" y="7075"/>
                  </a:cubicBezTo>
                  <a:cubicBezTo>
                    <a:pt x="48334" y="7045"/>
                    <a:pt x="48282" y="7030"/>
                    <a:pt x="48229" y="7030"/>
                  </a:cubicBezTo>
                  <a:cubicBezTo>
                    <a:pt x="48177" y="7030"/>
                    <a:pt x="48124" y="7045"/>
                    <a:pt x="48079" y="7075"/>
                  </a:cubicBezTo>
                  <a:cubicBezTo>
                    <a:pt x="47570" y="7464"/>
                    <a:pt x="46790" y="8244"/>
                    <a:pt x="45891" y="9203"/>
                  </a:cubicBezTo>
                  <a:cubicBezTo>
                    <a:pt x="43163" y="12110"/>
                    <a:pt x="39297" y="16637"/>
                    <a:pt x="39297" y="16637"/>
                  </a:cubicBezTo>
                  <a:lnTo>
                    <a:pt x="39267" y="16696"/>
                  </a:lnTo>
                  <a:cubicBezTo>
                    <a:pt x="37738" y="19724"/>
                    <a:pt x="36719" y="23501"/>
                    <a:pt x="36090" y="26498"/>
                  </a:cubicBezTo>
                  <a:cubicBezTo>
                    <a:pt x="35460" y="29525"/>
                    <a:pt x="35220" y="31803"/>
                    <a:pt x="35220" y="31803"/>
                  </a:cubicBezTo>
                  <a:cubicBezTo>
                    <a:pt x="35190" y="31923"/>
                    <a:pt x="35250" y="32013"/>
                    <a:pt x="35340" y="32073"/>
                  </a:cubicBezTo>
                  <a:cubicBezTo>
                    <a:pt x="35386" y="32096"/>
                    <a:pt x="35432" y="32106"/>
                    <a:pt x="35474" y="32106"/>
                  </a:cubicBezTo>
                  <a:cubicBezTo>
                    <a:pt x="35543" y="32106"/>
                    <a:pt x="35603" y="32080"/>
                    <a:pt x="35640" y="32043"/>
                  </a:cubicBezTo>
                  <a:cubicBezTo>
                    <a:pt x="35640" y="32043"/>
                    <a:pt x="36839" y="30994"/>
                    <a:pt x="38098" y="29675"/>
                  </a:cubicBezTo>
                  <a:cubicBezTo>
                    <a:pt x="38727" y="29046"/>
                    <a:pt x="39387" y="28326"/>
                    <a:pt x="39896" y="27607"/>
                  </a:cubicBezTo>
                  <a:cubicBezTo>
                    <a:pt x="40436" y="26918"/>
                    <a:pt x="40855" y="26258"/>
                    <a:pt x="40975" y="25659"/>
                  </a:cubicBezTo>
                  <a:cubicBezTo>
                    <a:pt x="41215" y="24670"/>
                    <a:pt x="41875" y="23171"/>
                    <a:pt x="42744" y="21792"/>
                  </a:cubicBezTo>
                  <a:cubicBezTo>
                    <a:pt x="43613" y="20413"/>
                    <a:pt x="44722" y="19214"/>
                    <a:pt x="45711" y="18765"/>
                  </a:cubicBezTo>
                  <a:cubicBezTo>
                    <a:pt x="46191" y="18555"/>
                    <a:pt x="46581" y="18465"/>
                    <a:pt x="46880" y="18465"/>
                  </a:cubicBezTo>
                  <a:cubicBezTo>
                    <a:pt x="47240" y="18465"/>
                    <a:pt x="47510" y="18585"/>
                    <a:pt x="47690" y="18795"/>
                  </a:cubicBezTo>
                  <a:cubicBezTo>
                    <a:pt x="47869" y="19004"/>
                    <a:pt x="47989" y="19334"/>
                    <a:pt x="47989" y="19814"/>
                  </a:cubicBezTo>
                  <a:cubicBezTo>
                    <a:pt x="47989" y="20323"/>
                    <a:pt x="47839" y="20983"/>
                    <a:pt x="47570" y="21732"/>
                  </a:cubicBezTo>
                  <a:cubicBezTo>
                    <a:pt x="47000" y="23231"/>
                    <a:pt x="46820" y="24520"/>
                    <a:pt x="46670" y="25689"/>
                  </a:cubicBezTo>
                  <a:cubicBezTo>
                    <a:pt x="46551" y="26828"/>
                    <a:pt x="46461" y="27877"/>
                    <a:pt x="46101" y="28956"/>
                  </a:cubicBezTo>
                  <a:cubicBezTo>
                    <a:pt x="45711" y="30065"/>
                    <a:pt x="44962" y="32913"/>
                    <a:pt x="44063" y="35700"/>
                  </a:cubicBezTo>
                  <a:cubicBezTo>
                    <a:pt x="43613" y="37109"/>
                    <a:pt x="43134" y="38488"/>
                    <a:pt x="42654" y="39657"/>
                  </a:cubicBezTo>
                  <a:cubicBezTo>
                    <a:pt x="42174" y="40796"/>
                    <a:pt x="41695" y="41725"/>
                    <a:pt x="41275" y="42175"/>
                  </a:cubicBezTo>
                  <a:cubicBezTo>
                    <a:pt x="40855" y="42624"/>
                    <a:pt x="39866" y="43284"/>
                    <a:pt x="38607" y="44063"/>
                  </a:cubicBezTo>
                  <a:cubicBezTo>
                    <a:pt x="34741" y="46431"/>
                    <a:pt x="28146" y="49728"/>
                    <a:pt x="24849" y="51646"/>
                  </a:cubicBezTo>
                  <a:cubicBezTo>
                    <a:pt x="20413" y="54224"/>
                    <a:pt x="13699" y="59470"/>
                    <a:pt x="13699" y="59500"/>
                  </a:cubicBezTo>
                  <a:lnTo>
                    <a:pt x="13609" y="59560"/>
                  </a:lnTo>
                  <a:cubicBezTo>
                    <a:pt x="12890" y="61058"/>
                    <a:pt x="9502" y="68312"/>
                    <a:pt x="6295" y="75206"/>
                  </a:cubicBezTo>
                  <a:cubicBezTo>
                    <a:pt x="3088" y="82130"/>
                    <a:pt x="61" y="88665"/>
                    <a:pt x="61" y="88665"/>
                  </a:cubicBezTo>
                  <a:cubicBezTo>
                    <a:pt x="1" y="88785"/>
                    <a:pt x="61" y="88934"/>
                    <a:pt x="180" y="88994"/>
                  </a:cubicBezTo>
                  <a:cubicBezTo>
                    <a:pt x="221" y="89010"/>
                    <a:pt x="261" y="89018"/>
                    <a:pt x="299" y="89018"/>
                  </a:cubicBezTo>
                  <a:cubicBezTo>
                    <a:pt x="404" y="89018"/>
                    <a:pt x="496" y="88962"/>
                    <a:pt x="540" y="88874"/>
                  </a:cubicBezTo>
                  <a:cubicBezTo>
                    <a:pt x="540" y="88874"/>
                    <a:pt x="720" y="88455"/>
                    <a:pt x="1050" y="87735"/>
                  </a:cubicBezTo>
                  <a:cubicBezTo>
                    <a:pt x="2219" y="85218"/>
                    <a:pt x="5156" y="78863"/>
                    <a:pt x="7974" y="72838"/>
                  </a:cubicBezTo>
                  <a:cubicBezTo>
                    <a:pt x="10743" y="66916"/>
                    <a:pt x="13368" y="61283"/>
                    <a:pt x="14055" y="59869"/>
                  </a:cubicBezTo>
                  <a:lnTo>
                    <a:pt x="14055" y="59869"/>
                  </a:lnTo>
                  <a:cubicBezTo>
                    <a:pt x="14156" y="59790"/>
                    <a:pt x="14548" y="59486"/>
                    <a:pt x="15138" y="59050"/>
                  </a:cubicBezTo>
                  <a:cubicBezTo>
                    <a:pt x="17236" y="57431"/>
                    <a:pt x="21822" y="54014"/>
                    <a:pt x="25089" y="52096"/>
                  </a:cubicBezTo>
                  <a:cubicBezTo>
                    <a:pt x="27277" y="50837"/>
                    <a:pt x="30964" y="48919"/>
                    <a:pt x="34291" y="47120"/>
                  </a:cubicBezTo>
                  <a:cubicBezTo>
                    <a:pt x="35970" y="46191"/>
                    <a:pt x="37558" y="45322"/>
                    <a:pt x="38877" y="44513"/>
                  </a:cubicBezTo>
                  <a:cubicBezTo>
                    <a:pt x="40166" y="43733"/>
                    <a:pt x="41155" y="43044"/>
                    <a:pt x="41665" y="42534"/>
                  </a:cubicBezTo>
                  <a:cubicBezTo>
                    <a:pt x="42144" y="41995"/>
                    <a:pt x="42654" y="41036"/>
                    <a:pt x="43134" y="39867"/>
                  </a:cubicBezTo>
                  <a:cubicBezTo>
                    <a:pt x="43883" y="38098"/>
                    <a:pt x="44602" y="35820"/>
                    <a:pt x="45202" y="33782"/>
                  </a:cubicBezTo>
                  <a:cubicBezTo>
                    <a:pt x="45831" y="31744"/>
                    <a:pt x="46311" y="29915"/>
                    <a:pt x="46611" y="29106"/>
                  </a:cubicBezTo>
                  <a:cubicBezTo>
                    <a:pt x="46970" y="27967"/>
                    <a:pt x="47060" y="26888"/>
                    <a:pt x="47210" y="25749"/>
                  </a:cubicBezTo>
                  <a:cubicBezTo>
                    <a:pt x="47330" y="24580"/>
                    <a:pt x="47510" y="23351"/>
                    <a:pt x="48049" y="21912"/>
                  </a:cubicBezTo>
                  <a:cubicBezTo>
                    <a:pt x="48349" y="21103"/>
                    <a:pt x="48499" y="20413"/>
                    <a:pt x="48499" y="19814"/>
                  </a:cubicBezTo>
                  <a:cubicBezTo>
                    <a:pt x="48499" y="19244"/>
                    <a:pt x="48379" y="18795"/>
                    <a:pt x="48079" y="18435"/>
                  </a:cubicBezTo>
                  <a:cubicBezTo>
                    <a:pt x="47809" y="18105"/>
                    <a:pt x="47360" y="17925"/>
                    <a:pt x="46880" y="17925"/>
                  </a:cubicBezTo>
                  <a:cubicBezTo>
                    <a:pt x="46461" y="17925"/>
                    <a:pt x="46011" y="18045"/>
                    <a:pt x="45501" y="18285"/>
                  </a:cubicBezTo>
                  <a:cubicBezTo>
                    <a:pt x="44332" y="18825"/>
                    <a:pt x="43223" y="20114"/>
                    <a:pt x="42294" y="21522"/>
                  </a:cubicBezTo>
                  <a:cubicBezTo>
                    <a:pt x="41395" y="22931"/>
                    <a:pt x="40736" y="24460"/>
                    <a:pt x="40466" y="25539"/>
                  </a:cubicBezTo>
                  <a:cubicBezTo>
                    <a:pt x="40376" y="25988"/>
                    <a:pt x="39986" y="26648"/>
                    <a:pt x="39507" y="27307"/>
                  </a:cubicBezTo>
                  <a:cubicBezTo>
                    <a:pt x="38727" y="28297"/>
                    <a:pt x="37678" y="29406"/>
                    <a:pt x="36839" y="30245"/>
                  </a:cubicBezTo>
                  <a:cubicBezTo>
                    <a:pt x="36437" y="30594"/>
                    <a:pt x="36106" y="30918"/>
                    <a:pt x="35826" y="31176"/>
                  </a:cubicBezTo>
                  <a:lnTo>
                    <a:pt x="35826" y="31176"/>
                  </a:lnTo>
                  <a:cubicBezTo>
                    <a:pt x="36110" y="28954"/>
                    <a:pt x="37235" y="21845"/>
                    <a:pt x="39746" y="16936"/>
                  </a:cubicBezTo>
                  <a:lnTo>
                    <a:pt x="39744" y="16935"/>
                  </a:lnTo>
                  <a:lnTo>
                    <a:pt x="39744" y="16935"/>
                  </a:lnTo>
                  <a:cubicBezTo>
                    <a:pt x="39847" y="16817"/>
                    <a:pt x="40234" y="16371"/>
                    <a:pt x="40796" y="15707"/>
                  </a:cubicBezTo>
                  <a:cubicBezTo>
                    <a:pt x="41815" y="14538"/>
                    <a:pt x="43373" y="12740"/>
                    <a:pt x="44842" y="11121"/>
                  </a:cubicBezTo>
                  <a:cubicBezTo>
                    <a:pt x="45591" y="10312"/>
                    <a:pt x="46311" y="9533"/>
                    <a:pt x="46910" y="8903"/>
                  </a:cubicBezTo>
                  <a:cubicBezTo>
                    <a:pt x="47454" y="8360"/>
                    <a:pt x="47930" y="7906"/>
                    <a:pt x="48262" y="7618"/>
                  </a:cubicBezTo>
                  <a:lnTo>
                    <a:pt x="48262" y="7618"/>
                  </a:lnTo>
                  <a:cubicBezTo>
                    <a:pt x="48509" y="7767"/>
                    <a:pt x="49035" y="8073"/>
                    <a:pt x="49698" y="8394"/>
                  </a:cubicBezTo>
                  <a:cubicBezTo>
                    <a:pt x="50627" y="8843"/>
                    <a:pt x="51826" y="9293"/>
                    <a:pt x="52935" y="9293"/>
                  </a:cubicBezTo>
                  <a:cubicBezTo>
                    <a:pt x="53415" y="9293"/>
                    <a:pt x="53864" y="9203"/>
                    <a:pt x="54284" y="8993"/>
                  </a:cubicBezTo>
                  <a:cubicBezTo>
                    <a:pt x="54584" y="8843"/>
                    <a:pt x="54793" y="8633"/>
                    <a:pt x="54943" y="8424"/>
                  </a:cubicBezTo>
                  <a:cubicBezTo>
                    <a:pt x="55093" y="8184"/>
                    <a:pt x="55153" y="7914"/>
                    <a:pt x="55153" y="7674"/>
                  </a:cubicBezTo>
                  <a:cubicBezTo>
                    <a:pt x="55153" y="7285"/>
                    <a:pt x="55033" y="6865"/>
                    <a:pt x="54823" y="6475"/>
                  </a:cubicBezTo>
                  <a:cubicBezTo>
                    <a:pt x="54194" y="5246"/>
                    <a:pt x="52875" y="3927"/>
                    <a:pt x="51916" y="2848"/>
                  </a:cubicBezTo>
                  <a:cubicBezTo>
                    <a:pt x="51287" y="2129"/>
                    <a:pt x="50507" y="1440"/>
                    <a:pt x="49638" y="900"/>
                  </a:cubicBezTo>
                  <a:cubicBezTo>
                    <a:pt x="48739" y="361"/>
                    <a:pt x="47780" y="1"/>
                    <a:pt x="46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681;p39">
              <a:extLst>
                <a:ext uri="{FF2B5EF4-FFF2-40B4-BE49-F238E27FC236}">
                  <a16:creationId xmlns:a16="http://schemas.microsoft.com/office/drawing/2014/main" id="{60546A83-DE03-8960-1A73-152160CBB98C}"/>
                </a:ext>
              </a:extLst>
            </p:cNvPr>
            <p:cNvSpPr/>
            <p:nvPr/>
          </p:nvSpPr>
          <p:spPr>
            <a:xfrm>
              <a:off x="2801342" y="3259784"/>
              <a:ext cx="1290583" cy="1219769"/>
            </a:xfrm>
            <a:custGeom>
              <a:avLst/>
              <a:gdLst/>
              <a:ahLst/>
              <a:cxnLst/>
              <a:rect l="l" t="t" r="r" b="b"/>
              <a:pathLst>
                <a:path w="57372" h="54224" extrusionOk="0">
                  <a:moveTo>
                    <a:pt x="35820" y="2638"/>
                  </a:moveTo>
                  <a:cubicBezTo>
                    <a:pt x="35969" y="2698"/>
                    <a:pt x="36059" y="2848"/>
                    <a:pt x="35999" y="2968"/>
                  </a:cubicBezTo>
                  <a:cubicBezTo>
                    <a:pt x="35790" y="3747"/>
                    <a:pt x="35670" y="4557"/>
                    <a:pt x="35670" y="5366"/>
                  </a:cubicBezTo>
                  <a:lnTo>
                    <a:pt x="35670" y="5396"/>
                  </a:lnTo>
                  <a:cubicBezTo>
                    <a:pt x="35670" y="5546"/>
                    <a:pt x="35550" y="5666"/>
                    <a:pt x="35400" y="5666"/>
                  </a:cubicBezTo>
                  <a:cubicBezTo>
                    <a:pt x="35250" y="5666"/>
                    <a:pt x="35130" y="5546"/>
                    <a:pt x="35130" y="5396"/>
                  </a:cubicBezTo>
                  <a:lnTo>
                    <a:pt x="35130" y="5366"/>
                  </a:lnTo>
                  <a:cubicBezTo>
                    <a:pt x="35130" y="4497"/>
                    <a:pt x="35250" y="3657"/>
                    <a:pt x="35490" y="2818"/>
                  </a:cubicBezTo>
                  <a:cubicBezTo>
                    <a:pt x="35550" y="2698"/>
                    <a:pt x="35640" y="2638"/>
                    <a:pt x="35760" y="2638"/>
                  </a:cubicBezTo>
                  <a:close/>
                  <a:moveTo>
                    <a:pt x="28926" y="0"/>
                  </a:moveTo>
                  <a:cubicBezTo>
                    <a:pt x="28686" y="0"/>
                    <a:pt x="28446" y="30"/>
                    <a:pt x="28236" y="60"/>
                  </a:cubicBezTo>
                  <a:cubicBezTo>
                    <a:pt x="28056" y="180"/>
                    <a:pt x="27906" y="330"/>
                    <a:pt x="27727" y="420"/>
                  </a:cubicBezTo>
                  <a:cubicBezTo>
                    <a:pt x="26707" y="1169"/>
                    <a:pt x="26288" y="2249"/>
                    <a:pt x="25988" y="3358"/>
                  </a:cubicBezTo>
                  <a:cubicBezTo>
                    <a:pt x="25718" y="4437"/>
                    <a:pt x="25598" y="5516"/>
                    <a:pt x="25089" y="6265"/>
                  </a:cubicBezTo>
                  <a:cubicBezTo>
                    <a:pt x="25029" y="6355"/>
                    <a:pt x="24969" y="6385"/>
                    <a:pt x="24879" y="6385"/>
                  </a:cubicBezTo>
                  <a:cubicBezTo>
                    <a:pt x="24819" y="6385"/>
                    <a:pt x="24759" y="6385"/>
                    <a:pt x="24729" y="6355"/>
                  </a:cubicBezTo>
                  <a:cubicBezTo>
                    <a:pt x="24609" y="6265"/>
                    <a:pt x="24579" y="6085"/>
                    <a:pt x="24669" y="5965"/>
                  </a:cubicBezTo>
                  <a:cubicBezTo>
                    <a:pt x="25059" y="5426"/>
                    <a:pt x="25209" y="4347"/>
                    <a:pt x="25478" y="3208"/>
                  </a:cubicBezTo>
                  <a:cubicBezTo>
                    <a:pt x="25508" y="3088"/>
                    <a:pt x="25568" y="2968"/>
                    <a:pt x="25598" y="2818"/>
                  </a:cubicBezTo>
                  <a:lnTo>
                    <a:pt x="25598" y="2818"/>
                  </a:lnTo>
                  <a:cubicBezTo>
                    <a:pt x="24699" y="4946"/>
                    <a:pt x="23890" y="7854"/>
                    <a:pt x="23650" y="8813"/>
                  </a:cubicBezTo>
                  <a:cubicBezTo>
                    <a:pt x="19304" y="25149"/>
                    <a:pt x="15137" y="34411"/>
                    <a:pt x="5606" y="45441"/>
                  </a:cubicBezTo>
                  <a:cubicBezTo>
                    <a:pt x="3807" y="47540"/>
                    <a:pt x="2188" y="49098"/>
                    <a:pt x="480" y="51077"/>
                  </a:cubicBezTo>
                  <a:cubicBezTo>
                    <a:pt x="150" y="51436"/>
                    <a:pt x="0" y="51886"/>
                    <a:pt x="0" y="52306"/>
                  </a:cubicBezTo>
                  <a:cubicBezTo>
                    <a:pt x="0" y="53295"/>
                    <a:pt x="810" y="54224"/>
                    <a:pt x="1889" y="54224"/>
                  </a:cubicBezTo>
                  <a:cubicBezTo>
                    <a:pt x="2039" y="54224"/>
                    <a:pt x="2159" y="54194"/>
                    <a:pt x="2278" y="54164"/>
                  </a:cubicBezTo>
                  <a:cubicBezTo>
                    <a:pt x="7314" y="53205"/>
                    <a:pt x="12649" y="49848"/>
                    <a:pt x="17535" y="49848"/>
                  </a:cubicBezTo>
                  <a:cubicBezTo>
                    <a:pt x="19034" y="49848"/>
                    <a:pt x="20503" y="50177"/>
                    <a:pt x="21882" y="50987"/>
                  </a:cubicBezTo>
                  <a:cubicBezTo>
                    <a:pt x="22691" y="51466"/>
                    <a:pt x="23560" y="51766"/>
                    <a:pt x="24459" y="51856"/>
                  </a:cubicBezTo>
                  <a:cubicBezTo>
                    <a:pt x="24639" y="51886"/>
                    <a:pt x="24819" y="51886"/>
                    <a:pt x="24969" y="51886"/>
                  </a:cubicBezTo>
                  <a:cubicBezTo>
                    <a:pt x="29015" y="51886"/>
                    <a:pt x="28206" y="46730"/>
                    <a:pt x="30304" y="44272"/>
                  </a:cubicBezTo>
                  <a:cubicBezTo>
                    <a:pt x="33152" y="40885"/>
                    <a:pt x="38008" y="37648"/>
                    <a:pt x="41994" y="35820"/>
                  </a:cubicBezTo>
                  <a:cubicBezTo>
                    <a:pt x="45261" y="34321"/>
                    <a:pt x="48679" y="32223"/>
                    <a:pt x="51706" y="30334"/>
                  </a:cubicBezTo>
                  <a:cubicBezTo>
                    <a:pt x="54164" y="28806"/>
                    <a:pt x="57371" y="26318"/>
                    <a:pt x="57371" y="23530"/>
                  </a:cubicBezTo>
                  <a:cubicBezTo>
                    <a:pt x="57371" y="22841"/>
                    <a:pt x="57161" y="22151"/>
                    <a:pt x="56712" y="21432"/>
                  </a:cubicBezTo>
                  <a:cubicBezTo>
                    <a:pt x="56352" y="20773"/>
                    <a:pt x="55782" y="20533"/>
                    <a:pt x="55033" y="20533"/>
                  </a:cubicBezTo>
                  <a:cubicBezTo>
                    <a:pt x="54164" y="20533"/>
                    <a:pt x="53055" y="20892"/>
                    <a:pt x="51946" y="21222"/>
                  </a:cubicBezTo>
                  <a:cubicBezTo>
                    <a:pt x="50807" y="21582"/>
                    <a:pt x="49638" y="21912"/>
                    <a:pt x="48619" y="21912"/>
                  </a:cubicBezTo>
                  <a:cubicBezTo>
                    <a:pt x="47809" y="21912"/>
                    <a:pt x="47090" y="21702"/>
                    <a:pt x="46550" y="21132"/>
                  </a:cubicBezTo>
                  <a:cubicBezTo>
                    <a:pt x="46011" y="20563"/>
                    <a:pt x="45711" y="19843"/>
                    <a:pt x="45651" y="19064"/>
                  </a:cubicBezTo>
                  <a:cubicBezTo>
                    <a:pt x="45621" y="18884"/>
                    <a:pt x="45621" y="18704"/>
                    <a:pt x="45621" y="18525"/>
                  </a:cubicBezTo>
                  <a:cubicBezTo>
                    <a:pt x="45621" y="15407"/>
                    <a:pt x="48499" y="12440"/>
                    <a:pt x="48858" y="9292"/>
                  </a:cubicBezTo>
                  <a:cubicBezTo>
                    <a:pt x="48888" y="8873"/>
                    <a:pt x="48948" y="8363"/>
                    <a:pt x="48948" y="7794"/>
                  </a:cubicBezTo>
                  <a:cubicBezTo>
                    <a:pt x="48948" y="5156"/>
                    <a:pt x="48259" y="1349"/>
                    <a:pt x="45231" y="420"/>
                  </a:cubicBezTo>
                  <a:cubicBezTo>
                    <a:pt x="45022" y="360"/>
                    <a:pt x="44812" y="330"/>
                    <a:pt x="44632" y="330"/>
                  </a:cubicBezTo>
                  <a:cubicBezTo>
                    <a:pt x="44542" y="330"/>
                    <a:pt x="44482" y="330"/>
                    <a:pt x="44392" y="360"/>
                  </a:cubicBezTo>
                  <a:cubicBezTo>
                    <a:pt x="44362" y="390"/>
                    <a:pt x="44332" y="390"/>
                    <a:pt x="44302" y="420"/>
                  </a:cubicBezTo>
                  <a:cubicBezTo>
                    <a:pt x="43733" y="930"/>
                    <a:pt x="43463" y="1319"/>
                    <a:pt x="43223" y="1829"/>
                  </a:cubicBezTo>
                  <a:cubicBezTo>
                    <a:pt x="43073" y="2159"/>
                    <a:pt x="42953" y="2578"/>
                    <a:pt x="42774" y="3088"/>
                  </a:cubicBezTo>
                  <a:cubicBezTo>
                    <a:pt x="42714" y="3208"/>
                    <a:pt x="42624" y="3268"/>
                    <a:pt x="42504" y="3268"/>
                  </a:cubicBezTo>
                  <a:lnTo>
                    <a:pt x="42414" y="3268"/>
                  </a:lnTo>
                  <a:cubicBezTo>
                    <a:pt x="42324" y="3238"/>
                    <a:pt x="42264" y="3118"/>
                    <a:pt x="42264" y="3028"/>
                  </a:cubicBezTo>
                  <a:cubicBezTo>
                    <a:pt x="41994" y="3987"/>
                    <a:pt x="41874" y="5096"/>
                    <a:pt x="41874" y="6235"/>
                  </a:cubicBezTo>
                  <a:cubicBezTo>
                    <a:pt x="40675" y="3807"/>
                    <a:pt x="39836" y="1289"/>
                    <a:pt x="37858" y="1289"/>
                  </a:cubicBezTo>
                  <a:cubicBezTo>
                    <a:pt x="37738" y="1289"/>
                    <a:pt x="37588" y="1319"/>
                    <a:pt x="37438" y="1349"/>
                  </a:cubicBezTo>
                  <a:cubicBezTo>
                    <a:pt x="35490" y="1439"/>
                    <a:pt x="34471" y="3028"/>
                    <a:pt x="34471" y="6235"/>
                  </a:cubicBezTo>
                  <a:cubicBezTo>
                    <a:pt x="34471" y="6385"/>
                    <a:pt x="34471" y="6505"/>
                    <a:pt x="34471" y="6655"/>
                  </a:cubicBezTo>
                  <a:cubicBezTo>
                    <a:pt x="31803" y="6115"/>
                    <a:pt x="31803" y="3897"/>
                    <a:pt x="31473" y="1739"/>
                  </a:cubicBezTo>
                  <a:cubicBezTo>
                    <a:pt x="31263" y="510"/>
                    <a:pt x="30094" y="0"/>
                    <a:pt x="289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682;p39">
              <a:extLst>
                <a:ext uri="{FF2B5EF4-FFF2-40B4-BE49-F238E27FC236}">
                  <a16:creationId xmlns:a16="http://schemas.microsoft.com/office/drawing/2014/main" id="{A3B9258D-53FB-1C3E-314A-B4B985882484}"/>
                </a:ext>
              </a:extLst>
            </p:cNvPr>
            <p:cNvSpPr/>
            <p:nvPr/>
          </p:nvSpPr>
          <p:spPr>
            <a:xfrm>
              <a:off x="3354247" y="3261134"/>
              <a:ext cx="82287" cy="142281"/>
            </a:xfrm>
            <a:custGeom>
              <a:avLst/>
              <a:gdLst/>
              <a:ahLst/>
              <a:cxnLst/>
              <a:rect l="l" t="t" r="r" b="b"/>
              <a:pathLst>
                <a:path w="3658" h="6325" extrusionOk="0">
                  <a:moveTo>
                    <a:pt x="3657" y="0"/>
                  </a:moveTo>
                  <a:lnTo>
                    <a:pt x="3657" y="0"/>
                  </a:lnTo>
                  <a:cubicBezTo>
                    <a:pt x="3207" y="90"/>
                    <a:pt x="2818" y="210"/>
                    <a:pt x="2488" y="420"/>
                  </a:cubicBezTo>
                  <a:cubicBezTo>
                    <a:pt x="2009" y="690"/>
                    <a:pt x="1499" y="1619"/>
                    <a:pt x="1019" y="2758"/>
                  </a:cubicBezTo>
                  <a:cubicBezTo>
                    <a:pt x="989" y="2908"/>
                    <a:pt x="929" y="3028"/>
                    <a:pt x="899" y="3148"/>
                  </a:cubicBezTo>
                  <a:cubicBezTo>
                    <a:pt x="630" y="4287"/>
                    <a:pt x="480" y="5366"/>
                    <a:pt x="90" y="5905"/>
                  </a:cubicBezTo>
                  <a:cubicBezTo>
                    <a:pt x="0" y="6025"/>
                    <a:pt x="30" y="6205"/>
                    <a:pt x="150" y="6295"/>
                  </a:cubicBezTo>
                  <a:cubicBezTo>
                    <a:pt x="180" y="6325"/>
                    <a:pt x="240" y="6325"/>
                    <a:pt x="300" y="6325"/>
                  </a:cubicBezTo>
                  <a:cubicBezTo>
                    <a:pt x="390" y="6325"/>
                    <a:pt x="450" y="6295"/>
                    <a:pt x="510" y="6205"/>
                  </a:cubicBezTo>
                  <a:cubicBezTo>
                    <a:pt x="1019" y="5456"/>
                    <a:pt x="1139" y="4377"/>
                    <a:pt x="1409" y="3298"/>
                  </a:cubicBezTo>
                  <a:cubicBezTo>
                    <a:pt x="1709" y="2189"/>
                    <a:pt x="2128" y="1109"/>
                    <a:pt x="3148" y="360"/>
                  </a:cubicBezTo>
                  <a:cubicBezTo>
                    <a:pt x="3327" y="270"/>
                    <a:pt x="3477" y="120"/>
                    <a:pt x="3657"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683;p39">
              <a:extLst>
                <a:ext uri="{FF2B5EF4-FFF2-40B4-BE49-F238E27FC236}">
                  <a16:creationId xmlns:a16="http://schemas.microsoft.com/office/drawing/2014/main" id="{D491E70B-EAEA-661D-E4AC-41560A54D4BC}"/>
                </a:ext>
              </a:extLst>
            </p:cNvPr>
            <p:cNvSpPr/>
            <p:nvPr/>
          </p:nvSpPr>
          <p:spPr>
            <a:xfrm>
              <a:off x="3591591" y="3319126"/>
              <a:ext cx="20920" cy="68115"/>
            </a:xfrm>
            <a:custGeom>
              <a:avLst/>
              <a:gdLst/>
              <a:ahLst/>
              <a:cxnLst/>
              <a:rect l="l" t="t" r="r" b="b"/>
              <a:pathLst>
                <a:path w="930" h="3028" extrusionOk="0">
                  <a:moveTo>
                    <a:pt x="630" y="0"/>
                  </a:moveTo>
                  <a:cubicBezTo>
                    <a:pt x="510" y="0"/>
                    <a:pt x="420" y="60"/>
                    <a:pt x="360" y="180"/>
                  </a:cubicBezTo>
                  <a:cubicBezTo>
                    <a:pt x="120" y="1019"/>
                    <a:pt x="0" y="1859"/>
                    <a:pt x="0" y="2728"/>
                  </a:cubicBezTo>
                  <a:lnTo>
                    <a:pt x="0" y="2758"/>
                  </a:lnTo>
                  <a:cubicBezTo>
                    <a:pt x="0" y="2908"/>
                    <a:pt x="120" y="3028"/>
                    <a:pt x="270" y="3028"/>
                  </a:cubicBezTo>
                  <a:cubicBezTo>
                    <a:pt x="420" y="3028"/>
                    <a:pt x="540" y="2908"/>
                    <a:pt x="540" y="2758"/>
                  </a:cubicBezTo>
                  <a:lnTo>
                    <a:pt x="540" y="2728"/>
                  </a:lnTo>
                  <a:cubicBezTo>
                    <a:pt x="540" y="1919"/>
                    <a:pt x="660" y="1109"/>
                    <a:pt x="869" y="330"/>
                  </a:cubicBezTo>
                  <a:cubicBezTo>
                    <a:pt x="929" y="210"/>
                    <a:pt x="839" y="6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684;p39">
              <a:extLst>
                <a:ext uri="{FF2B5EF4-FFF2-40B4-BE49-F238E27FC236}">
                  <a16:creationId xmlns:a16="http://schemas.microsoft.com/office/drawing/2014/main" id="{29160B5D-DB59-C6AE-A96E-D0596E4A8046}"/>
                </a:ext>
              </a:extLst>
            </p:cNvPr>
            <p:cNvSpPr/>
            <p:nvPr/>
          </p:nvSpPr>
          <p:spPr>
            <a:xfrm>
              <a:off x="3752071" y="3267883"/>
              <a:ext cx="47892" cy="65415"/>
            </a:xfrm>
            <a:custGeom>
              <a:avLst/>
              <a:gdLst/>
              <a:ahLst/>
              <a:cxnLst/>
              <a:rect l="l" t="t" r="r" b="b"/>
              <a:pathLst>
                <a:path w="2129" h="2908" extrusionOk="0">
                  <a:moveTo>
                    <a:pt x="2128" y="0"/>
                  </a:moveTo>
                  <a:cubicBezTo>
                    <a:pt x="1109" y="120"/>
                    <a:pt x="390" y="1199"/>
                    <a:pt x="0" y="2668"/>
                  </a:cubicBezTo>
                  <a:cubicBezTo>
                    <a:pt x="0" y="2758"/>
                    <a:pt x="60" y="2878"/>
                    <a:pt x="150" y="2908"/>
                  </a:cubicBezTo>
                  <a:lnTo>
                    <a:pt x="240" y="2908"/>
                  </a:lnTo>
                  <a:cubicBezTo>
                    <a:pt x="360" y="2908"/>
                    <a:pt x="450" y="2848"/>
                    <a:pt x="510" y="2728"/>
                  </a:cubicBezTo>
                  <a:cubicBezTo>
                    <a:pt x="689" y="2218"/>
                    <a:pt x="809" y="1799"/>
                    <a:pt x="959" y="1469"/>
                  </a:cubicBezTo>
                  <a:cubicBezTo>
                    <a:pt x="1199" y="959"/>
                    <a:pt x="1469" y="570"/>
                    <a:pt x="2038" y="60"/>
                  </a:cubicBezTo>
                  <a:cubicBezTo>
                    <a:pt x="2068" y="30"/>
                    <a:pt x="2098" y="30"/>
                    <a:pt x="2128"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685;p39">
              <a:extLst>
                <a:ext uri="{FF2B5EF4-FFF2-40B4-BE49-F238E27FC236}">
                  <a16:creationId xmlns:a16="http://schemas.microsoft.com/office/drawing/2014/main" id="{BE511046-9862-C1C0-9127-A7EC844FF161}"/>
                </a:ext>
              </a:extLst>
            </p:cNvPr>
            <p:cNvSpPr/>
            <p:nvPr/>
          </p:nvSpPr>
          <p:spPr>
            <a:xfrm>
              <a:off x="5820711" y="3334108"/>
              <a:ext cx="25644" cy="78193"/>
            </a:xfrm>
            <a:custGeom>
              <a:avLst/>
              <a:gdLst/>
              <a:ahLst/>
              <a:cxnLst/>
              <a:rect l="l" t="t" r="r" b="b"/>
              <a:pathLst>
                <a:path w="1140" h="3476" extrusionOk="0">
                  <a:moveTo>
                    <a:pt x="282" y="0"/>
                  </a:moveTo>
                  <a:cubicBezTo>
                    <a:pt x="247" y="0"/>
                    <a:pt x="213" y="8"/>
                    <a:pt x="181" y="24"/>
                  </a:cubicBezTo>
                  <a:cubicBezTo>
                    <a:pt x="31" y="84"/>
                    <a:pt x="1" y="233"/>
                    <a:pt x="61" y="383"/>
                  </a:cubicBezTo>
                  <a:cubicBezTo>
                    <a:pt x="421" y="1103"/>
                    <a:pt x="600" y="1912"/>
                    <a:pt x="600" y="2751"/>
                  </a:cubicBezTo>
                  <a:cubicBezTo>
                    <a:pt x="600" y="2901"/>
                    <a:pt x="600" y="3051"/>
                    <a:pt x="600" y="3201"/>
                  </a:cubicBezTo>
                  <a:cubicBezTo>
                    <a:pt x="570" y="3351"/>
                    <a:pt x="690" y="3471"/>
                    <a:pt x="840" y="3471"/>
                  </a:cubicBezTo>
                  <a:cubicBezTo>
                    <a:pt x="856" y="3474"/>
                    <a:pt x="871" y="3475"/>
                    <a:pt x="886" y="3475"/>
                  </a:cubicBezTo>
                  <a:cubicBezTo>
                    <a:pt x="1014" y="3475"/>
                    <a:pt x="1110" y="3365"/>
                    <a:pt x="1110" y="3231"/>
                  </a:cubicBezTo>
                  <a:cubicBezTo>
                    <a:pt x="1140" y="3081"/>
                    <a:pt x="1140" y="2901"/>
                    <a:pt x="1140" y="2751"/>
                  </a:cubicBezTo>
                  <a:cubicBezTo>
                    <a:pt x="1140" y="1852"/>
                    <a:pt x="930" y="953"/>
                    <a:pt x="540" y="143"/>
                  </a:cubicBezTo>
                  <a:cubicBezTo>
                    <a:pt x="475" y="56"/>
                    <a:pt x="377"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686;p39">
              <a:extLst>
                <a:ext uri="{FF2B5EF4-FFF2-40B4-BE49-F238E27FC236}">
                  <a16:creationId xmlns:a16="http://schemas.microsoft.com/office/drawing/2014/main" id="{F7C755F4-68B9-3283-14ED-23F210D2C353}"/>
                </a:ext>
              </a:extLst>
            </p:cNvPr>
            <p:cNvSpPr/>
            <p:nvPr/>
          </p:nvSpPr>
          <p:spPr>
            <a:xfrm>
              <a:off x="5264455" y="2982534"/>
              <a:ext cx="70139" cy="26567"/>
            </a:xfrm>
            <a:custGeom>
              <a:avLst/>
              <a:gdLst/>
              <a:ahLst/>
              <a:cxnLst/>
              <a:rect l="l" t="t" r="r" b="b"/>
              <a:pathLst>
                <a:path w="3118" h="1181" extrusionOk="0">
                  <a:moveTo>
                    <a:pt x="2817" y="0"/>
                  </a:moveTo>
                  <a:cubicBezTo>
                    <a:pt x="2797" y="0"/>
                    <a:pt x="2778" y="2"/>
                    <a:pt x="2758" y="6"/>
                  </a:cubicBezTo>
                  <a:lnTo>
                    <a:pt x="240" y="665"/>
                  </a:lnTo>
                  <a:cubicBezTo>
                    <a:pt x="90" y="695"/>
                    <a:pt x="0" y="845"/>
                    <a:pt x="30" y="995"/>
                  </a:cubicBezTo>
                  <a:cubicBezTo>
                    <a:pt x="82" y="1099"/>
                    <a:pt x="180" y="1181"/>
                    <a:pt x="302" y="1181"/>
                  </a:cubicBezTo>
                  <a:cubicBezTo>
                    <a:pt x="321" y="1181"/>
                    <a:pt x="340" y="1179"/>
                    <a:pt x="360" y="1175"/>
                  </a:cubicBezTo>
                  <a:lnTo>
                    <a:pt x="2908" y="516"/>
                  </a:lnTo>
                  <a:cubicBezTo>
                    <a:pt x="3028" y="486"/>
                    <a:pt x="3118" y="336"/>
                    <a:pt x="3088" y="186"/>
                  </a:cubicBezTo>
                  <a:cubicBezTo>
                    <a:pt x="3062" y="82"/>
                    <a:pt x="2945" y="0"/>
                    <a:pt x="2817"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687;p39">
              <a:extLst>
                <a:ext uri="{FF2B5EF4-FFF2-40B4-BE49-F238E27FC236}">
                  <a16:creationId xmlns:a16="http://schemas.microsoft.com/office/drawing/2014/main" id="{44E28976-F6A7-5E52-5DE8-E1D970116795}"/>
                </a:ext>
              </a:extLst>
            </p:cNvPr>
            <p:cNvSpPr/>
            <p:nvPr/>
          </p:nvSpPr>
          <p:spPr>
            <a:xfrm>
              <a:off x="5688575" y="3346120"/>
              <a:ext cx="22270" cy="72951"/>
            </a:xfrm>
            <a:custGeom>
              <a:avLst/>
              <a:gdLst/>
              <a:ahLst/>
              <a:cxnLst/>
              <a:rect l="l" t="t" r="r" b="b"/>
              <a:pathLst>
                <a:path w="990" h="3243" extrusionOk="0">
                  <a:moveTo>
                    <a:pt x="306" y="0"/>
                  </a:moveTo>
                  <a:cubicBezTo>
                    <a:pt x="262" y="0"/>
                    <a:pt x="218" y="10"/>
                    <a:pt x="180" y="29"/>
                  </a:cubicBezTo>
                  <a:cubicBezTo>
                    <a:pt x="60" y="89"/>
                    <a:pt x="0" y="239"/>
                    <a:pt x="60" y="389"/>
                  </a:cubicBezTo>
                  <a:cubicBezTo>
                    <a:pt x="330" y="898"/>
                    <a:pt x="480" y="1498"/>
                    <a:pt x="480" y="2067"/>
                  </a:cubicBezTo>
                  <a:cubicBezTo>
                    <a:pt x="480" y="2367"/>
                    <a:pt x="450" y="2637"/>
                    <a:pt x="360" y="2937"/>
                  </a:cubicBezTo>
                  <a:cubicBezTo>
                    <a:pt x="330" y="3057"/>
                    <a:pt x="420" y="3206"/>
                    <a:pt x="570" y="3236"/>
                  </a:cubicBezTo>
                  <a:cubicBezTo>
                    <a:pt x="589" y="3240"/>
                    <a:pt x="608" y="3242"/>
                    <a:pt x="627" y="3242"/>
                  </a:cubicBezTo>
                  <a:cubicBezTo>
                    <a:pt x="749" y="3242"/>
                    <a:pt x="843" y="3161"/>
                    <a:pt x="869" y="3057"/>
                  </a:cubicBezTo>
                  <a:cubicBezTo>
                    <a:pt x="959" y="2727"/>
                    <a:pt x="989" y="2397"/>
                    <a:pt x="989" y="2067"/>
                  </a:cubicBezTo>
                  <a:cubicBezTo>
                    <a:pt x="989" y="1408"/>
                    <a:pt x="839" y="748"/>
                    <a:pt x="540" y="149"/>
                  </a:cubicBezTo>
                  <a:cubicBezTo>
                    <a:pt x="499" y="47"/>
                    <a:pt x="402"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1" name="Rettangolo 2800">
            <a:extLst>
              <a:ext uri="{FF2B5EF4-FFF2-40B4-BE49-F238E27FC236}">
                <a16:creationId xmlns:a16="http://schemas.microsoft.com/office/drawing/2014/main" id="{1FEFBA3A-6AB7-F2BC-2462-D5E963B035D9}"/>
              </a:ext>
            </a:extLst>
          </p:cNvPr>
          <p:cNvSpPr/>
          <p:nvPr/>
        </p:nvSpPr>
        <p:spPr>
          <a:xfrm>
            <a:off x="901615" y="1524218"/>
            <a:ext cx="2066061" cy="1352603"/>
          </a:xfrm>
          <a:prstGeom prst="rect">
            <a:avLst/>
          </a:prstGeom>
          <a:solidFill>
            <a:srgbClr val="A7F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02" name="Immagine 2801" descr="Immagine che contiene testo, Carattere, Elementi grafici, schermata&#10;&#10;Descrizione generata automaticamente">
            <a:extLst>
              <a:ext uri="{FF2B5EF4-FFF2-40B4-BE49-F238E27FC236}">
                <a16:creationId xmlns:a16="http://schemas.microsoft.com/office/drawing/2014/main" id="{7C48E1CC-29DE-04B7-BF3B-1FB0B4CC3B50}"/>
              </a:ext>
            </a:extLst>
          </p:cNvPr>
          <p:cNvPicPr>
            <a:picLocks noChangeAspect="1"/>
          </p:cNvPicPr>
          <p:nvPr/>
        </p:nvPicPr>
        <p:blipFill>
          <a:blip r:embed="rId3">
            <a:duotone>
              <a:schemeClr val="accent1">
                <a:shade val="45000"/>
                <a:satMod val="135000"/>
              </a:schemeClr>
              <a:prstClr val="white"/>
            </a:duotone>
          </a:blip>
          <a:stretch>
            <a:fillRect/>
          </a:stretch>
        </p:blipFill>
        <p:spPr>
          <a:xfrm>
            <a:off x="1000995" y="1228985"/>
            <a:ext cx="1875928" cy="1875928"/>
          </a:xfrm>
          <a:prstGeom prst="rect">
            <a:avLst/>
          </a:prstGeom>
        </p:spPr>
      </p:pic>
    </p:spTree>
    <p:extLst>
      <p:ext uri="{BB962C8B-B14F-4D97-AF65-F5344CB8AC3E}">
        <p14:creationId xmlns:p14="http://schemas.microsoft.com/office/powerpoint/2010/main" val="19446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7999978" cy="539700"/>
          </a:xfrm>
          <a:prstGeom prst="rect">
            <a:avLst/>
          </a:prstGeom>
        </p:spPr>
        <p:txBody>
          <a:bodyPr spcFirstLastPara="1" wrap="square" lIns="91425" tIns="91425" rIns="91425" bIns="91425" anchor="t" anchorCtr="0">
            <a:noAutofit/>
          </a:bodyPr>
          <a:lstStyle/>
          <a:p>
            <a:pPr lvl="0"/>
            <a:r>
              <a:rPr lang="it-IT" dirty="0"/>
              <a:t>FAMIGLIA DI CONTROLLI SI - SCOPO</a:t>
            </a:r>
            <a:endParaRPr lang="it-IT" cap="all"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8" y="1125416"/>
            <a:ext cx="8070317" cy="3488787"/>
          </a:xfrm>
        </p:spPr>
        <p:txBody>
          <a:bodyPr/>
          <a:lstStyle/>
          <a:p>
            <a:pPr marL="139700" indent="0">
              <a:buNone/>
            </a:pPr>
            <a:r>
              <a:rPr lang="it-IT" dirty="0">
                <a:solidFill>
                  <a:schemeClr val="accent1"/>
                </a:solidFill>
                <a:latin typeface="DM Sans" panose="020B0604020202020204" charset="0"/>
              </a:rPr>
              <a:t>L’integrità del sistema e delle informazioni (</a:t>
            </a:r>
            <a:r>
              <a:rPr lang="it-IT" i="1" dirty="0">
                <a:solidFill>
                  <a:schemeClr val="accent1"/>
                </a:solidFill>
                <a:latin typeface="DM Sans" panose="020B0604020202020204" charset="0"/>
              </a:rPr>
              <a:t>Security Information and Integrity</a:t>
            </a:r>
            <a:r>
              <a:rPr lang="it-IT" dirty="0">
                <a:solidFill>
                  <a:schemeClr val="accent1"/>
                </a:solidFill>
                <a:latin typeface="DM Sans" panose="020B0604020202020204" charset="0"/>
              </a:rPr>
              <a:t>) garantisce che le informazioni a cui si accede non siano state manomesse o danneggiate da errori all’interno del sistema informatico stesso.</a:t>
            </a:r>
          </a:p>
          <a:p>
            <a:pPr marL="139700" indent="0">
              <a:buNone/>
            </a:pPr>
            <a:endParaRPr lang="it-IT" dirty="0">
              <a:solidFill>
                <a:schemeClr val="accent1"/>
              </a:solidFill>
              <a:latin typeface="DM Sans" panose="020B0604020202020204" charset="0"/>
            </a:endParaRPr>
          </a:p>
          <a:p>
            <a:pPr marL="139700" indent="0">
              <a:buNone/>
            </a:pPr>
            <a:r>
              <a:rPr lang="it-IT" dirty="0">
                <a:solidFill>
                  <a:schemeClr val="accent1"/>
                </a:solidFill>
                <a:latin typeface="DM Sans" panose="020B0604020202020204" charset="0"/>
              </a:rPr>
              <a:t>Esempi di requisiti di integrità del sistema e delle informazioni includono: </a:t>
            </a:r>
          </a:p>
          <a:p>
            <a:pPr>
              <a:buFont typeface="Arial" panose="020B0604020202020204" pitchFamily="34" charset="0"/>
              <a:buChar char="•"/>
            </a:pPr>
            <a:r>
              <a:rPr lang="it-IT" dirty="0">
                <a:solidFill>
                  <a:schemeClr val="accent1"/>
                </a:solidFill>
                <a:latin typeface="DM Sans" panose="020B0604020202020204" charset="0"/>
              </a:rPr>
              <a:t>Correzione dei difetti;</a:t>
            </a:r>
          </a:p>
          <a:p>
            <a:pPr>
              <a:buFont typeface="Arial" panose="020B0604020202020204" pitchFamily="34" charset="0"/>
              <a:buChar char="•"/>
            </a:pPr>
            <a:r>
              <a:rPr lang="it-IT" dirty="0">
                <a:solidFill>
                  <a:schemeClr val="accent1"/>
                </a:solidFill>
                <a:latin typeface="DM Sans" panose="020B0604020202020204" charset="0"/>
              </a:rPr>
              <a:t>Protezione da codice dannoso; </a:t>
            </a:r>
          </a:p>
          <a:p>
            <a:pPr>
              <a:buFont typeface="Arial" panose="020B0604020202020204" pitchFamily="34" charset="0"/>
              <a:buChar char="•"/>
            </a:pPr>
            <a:r>
              <a:rPr lang="it-IT" dirty="0">
                <a:solidFill>
                  <a:schemeClr val="accent1"/>
                </a:solidFill>
                <a:latin typeface="DM Sans" panose="020B0604020202020204" charset="0"/>
              </a:rPr>
              <a:t>Monitoraggio del sistema informativo; </a:t>
            </a:r>
          </a:p>
          <a:p>
            <a:pPr>
              <a:buFont typeface="Arial" panose="020B0604020202020204" pitchFamily="34" charset="0"/>
              <a:buChar char="•"/>
            </a:pPr>
            <a:r>
              <a:rPr lang="it-IT" dirty="0">
                <a:solidFill>
                  <a:schemeClr val="accent1"/>
                </a:solidFill>
                <a:latin typeface="DM Sans" panose="020B0604020202020204" charset="0"/>
              </a:rPr>
              <a:t>Avvisi di sicurezza; </a:t>
            </a:r>
          </a:p>
          <a:p>
            <a:pPr>
              <a:buFont typeface="Arial" panose="020B0604020202020204" pitchFamily="34" charset="0"/>
              <a:buChar char="•"/>
            </a:pPr>
            <a:r>
              <a:rPr lang="it-IT" dirty="0">
                <a:solidFill>
                  <a:schemeClr val="accent1"/>
                </a:solidFill>
                <a:latin typeface="DM Sans" panose="020B0604020202020204" charset="0"/>
              </a:rPr>
              <a:t>Convalida dell'input delle informazioni; </a:t>
            </a:r>
          </a:p>
          <a:p>
            <a:pPr>
              <a:buFont typeface="Arial" panose="020B0604020202020204" pitchFamily="34" charset="0"/>
              <a:buChar char="•"/>
            </a:pPr>
            <a:r>
              <a:rPr lang="it-IT" dirty="0">
                <a:solidFill>
                  <a:schemeClr val="accent1"/>
                </a:solidFill>
                <a:latin typeface="DM Sans" panose="020B0604020202020204" charset="0"/>
              </a:rPr>
              <a:t>Gestione degli errori; </a:t>
            </a:r>
          </a:p>
          <a:p>
            <a:pPr>
              <a:buFont typeface="Arial" panose="020B0604020202020204" pitchFamily="34" charset="0"/>
              <a:buChar char="•"/>
            </a:pPr>
            <a:r>
              <a:rPr lang="it-IT" dirty="0">
                <a:solidFill>
                  <a:schemeClr val="accent1"/>
                </a:solidFill>
                <a:latin typeface="DM Sans" panose="020B0604020202020204" charset="0"/>
              </a:rPr>
              <a:t>E Protezione della memoria.</a:t>
            </a:r>
          </a:p>
          <a:p>
            <a:pPr marL="139700" indent="0">
              <a:buNone/>
            </a:pPr>
            <a:endParaRPr lang="it-IT" dirty="0">
              <a:solidFill>
                <a:schemeClr val="accent1"/>
              </a:solidFill>
              <a:latin typeface="DM Sans" panose="020B0604020202020204" charset="0"/>
            </a:endParaRPr>
          </a:p>
        </p:txBody>
      </p:sp>
    </p:spTree>
    <p:extLst>
      <p:ext uri="{BB962C8B-B14F-4D97-AF65-F5344CB8AC3E}">
        <p14:creationId xmlns:p14="http://schemas.microsoft.com/office/powerpoint/2010/main" val="33199258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7999978" cy="539700"/>
          </a:xfrm>
          <a:prstGeom prst="rect">
            <a:avLst/>
          </a:prstGeom>
        </p:spPr>
        <p:txBody>
          <a:bodyPr spcFirstLastPara="1" wrap="square" lIns="91425" tIns="91425" rIns="91425" bIns="91425" anchor="t" anchorCtr="0">
            <a:noAutofit/>
          </a:bodyPr>
          <a:lstStyle/>
          <a:p>
            <a:pPr lvl="0"/>
            <a:r>
              <a:rPr lang="en" dirty="0"/>
              <a:t>SI-10: INFORMATION INPUT VALIDATION</a:t>
            </a:r>
            <a:endParaRPr lang="it-IT" cap="all"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05467" y="1034526"/>
            <a:ext cx="8070317" cy="689317"/>
          </a:xfrm>
        </p:spPr>
        <p:txBody>
          <a:bodyPr/>
          <a:lstStyle/>
          <a:p>
            <a:pPr marL="139700" indent="0">
              <a:buNone/>
            </a:pPr>
            <a:r>
              <a:rPr lang="it-IT" dirty="0">
                <a:solidFill>
                  <a:schemeClr val="accent1"/>
                </a:solidFill>
                <a:latin typeface="DM Sans" panose="020B0604020202020204" charset="0"/>
              </a:rPr>
              <a:t>Come mostrato nei controlli precedenti, </a:t>
            </a:r>
            <a:r>
              <a:rPr lang="it-IT" dirty="0"/>
              <a:t>è stata effettuata sia la validazione dell'input per le API rest, sia la validazione dell'input da parte di Keycloak.</a:t>
            </a:r>
            <a:endParaRPr lang="it-IT" dirty="0">
              <a:solidFill>
                <a:schemeClr val="accent1"/>
              </a:solidFill>
              <a:latin typeface="DM Sans" panose="020B0604020202020204" charset="0"/>
            </a:endParaRPr>
          </a:p>
        </p:txBody>
      </p:sp>
      <p:sp>
        <p:nvSpPr>
          <p:cNvPr id="4" name="Google Shape;612;p35"/>
          <p:cNvSpPr txBox="1">
            <a:spLocks noGrp="1"/>
          </p:cNvSpPr>
          <p:nvPr>
            <p:ph type="title"/>
          </p:nvPr>
        </p:nvSpPr>
        <p:spPr>
          <a:xfrm>
            <a:off x="405466" y="1667572"/>
            <a:ext cx="7999978" cy="539700"/>
          </a:xfrm>
          <a:prstGeom prst="rect">
            <a:avLst/>
          </a:prstGeom>
        </p:spPr>
        <p:txBody>
          <a:bodyPr spcFirstLastPara="1" wrap="square" lIns="91425" tIns="91425" rIns="91425" bIns="91425" anchor="t" anchorCtr="0">
            <a:noAutofit/>
          </a:bodyPr>
          <a:lstStyle/>
          <a:p>
            <a:pPr lvl="0"/>
            <a:r>
              <a:rPr lang="en" dirty="0"/>
              <a:t>SI-11: ERROR HANDLING</a:t>
            </a:r>
            <a:endParaRPr lang="it-IT" cap="all" dirty="0"/>
          </a:p>
        </p:txBody>
      </p:sp>
      <p:sp>
        <p:nvSpPr>
          <p:cNvPr id="5" name="Segnaposto testo 2">
            <a:extLst>
              <a:ext uri="{FF2B5EF4-FFF2-40B4-BE49-F238E27FC236}">
                <a16:creationId xmlns:a16="http://schemas.microsoft.com/office/drawing/2014/main" id="{807E3B5B-8259-7AF4-8FA8-82030545C85B}"/>
              </a:ext>
            </a:extLst>
          </p:cNvPr>
          <p:cNvSpPr txBox="1">
            <a:spLocks/>
          </p:cNvSpPr>
          <p:nvPr/>
        </p:nvSpPr>
        <p:spPr>
          <a:xfrm>
            <a:off x="405466" y="2207272"/>
            <a:ext cx="8070317" cy="113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39700" indent="0">
              <a:buFont typeface="DM Sans"/>
              <a:buNone/>
            </a:pPr>
            <a:r>
              <a:rPr lang="it-IT" dirty="0">
                <a:solidFill>
                  <a:schemeClr val="accent1"/>
                </a:solidFill>
                <a:latin typeface="DM Sans" panose="020B0604020202020204" charset="0"/>
              </a:rPr>
              <a:t>Generare messaggi di errore che forniscano informazioni necessarie per azioni correttive senza rivelare informazioni che potrebbero essere sfruttate; </a:t>
            </a:r>
          </a:p>
          <a:p>
            <a:pPr marL="139700" indent="0">
              <a:buFont typeface="DM Sans"/>
              <a:buNone/>
            </a:pPr>
            <a:endParaRPr lang="it-IT" dirty="0">
              <a:solidFill>
                <a:schemeClr val="accent1"/>
              </a:solidFill>
              <a:latin typeface="DM Sans" panose="020B0604020202020204" charset="0"/>
            </a:endParaRPr>
          </a:p>
          <a:p>
            <a:pPr marL="139700" indent="0">
              <a:buFont typeface="DM Sans"/>
              <a:buNone/>
            </a:pPr>
            <a:r>
              <a:rPr lang="it-IT" dirty="0">
                <a:solidFill>
                  <a:schemeClr val="accent1"/>
                </a:solidFill>
                <a:latin typeface="DM Sans" panose="020B0604020202020204" charset="0"/>
              </a:rPr>
              <a:t>Rivelare i messaggi di errore solo a chi è Amministratore.</a:t>
            </a:r>
          </a:p>
        </p:txBody>
      </p:sp>
      <p:sp>
        <p:nvSpPr>
          <p:cNvPr id="6" name="Google Shape;612;p35"/>
          <p:cNvSpPr txBox="1">
            <a:spLocks noGrp="1"/>
          </p:cNvSpPr>
          <p:nvPr>
            <p:ph type="title"/>
          </p:nvPr>
        </p:nvSpPr>
        <p:spPr>
          <a:xfrm>
            <a:off x="405466" y="3161668"/>
            <a:ext cx="7999978" cy="496715"/>
          </a:xfrm>
          <a:prstGeom prst="rect">
            <a:avLst/>
          </a:prstGeom>
        </p:spPr>
        <p:txBody>
          <a:bodyPr spcFirstLastPara="1" wrap="square" lIns="91425" tIns="91425" rIns="91425" bIns="91425" anchor="t" anchorCtr="0">
            <a:noAutofit/>
          </a:bodyPr>
          <a:lstStyle/>
          <a:p>
            <a:pPr lvl="0"/>
            <a:r>
              <a:rPr lang="en" dirty="0"/>
              <a:t>SI-16: </a:t>
            </a:r>
            <a:r>
              <a:rPr lang="en-US" cap="all" dirty="0"/>
              <a:t>MEMORY PROTECTION</a:t>
            </a:r>
            <a:endParaRPr lang="it-IT" cap="all" dirty="0"/>
          </a:p>
        </p:txBody>
      </p:sp>
      <p:sp>
        <p:nvSpPr>
          <p:cNvPr id="7" name="Segnaposto testo 2">
            <a:extLst>
              <a:ext uri="{FF2B5EF4-FFF2-40B4-BE49-F238E27FC236}">
                <a16:creationId xmlns:a16="http://schemas.microsoft.com/office/drawing/2014/main" id="{807E3B5B-8259-7AF4-8FA8-82030545C85B}"/>
              </a:ext>
            </a:extLst>
          </p:cNvPr>
          <p:cNvSpPr txBox="1">
            <a:spLocks/>
          </p:cNvSpPr>
          <p:nvPr/>
        </p:nvSpPr>
        <p:spPr>
          <a:xfrm>
            <a:off x="405466" y="3658383"/>
            <a:ext cx="8070317" cy="1463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39700" indent="0" algn="just">
              <a:lnSpc>
                <a:spcPct val="107000"/>
              </a:lnSpc>
              <a:spcAft>
                <a:spcPts val="800"/>
              </a:spcAft>
              <a:buFont typeface="DM Sans"/>
              <a:buNone/>
            </a:pPr>
            <a:r>
              <a:rPr lang="it-IT" altLang="it-IT" dirty="0">
                <a:solidFill>
                  <a:schemeClr val="accent1"/>
                </a:solidFill>
                <a:latin typeface="DM Sans" panose="020B0604020202020204" charset="0"/>
                <a:cs typeface="Times New Roman" panose="02020603050405020304" pitchFamily="18" charset="0"/>
              </a:rPr>
              <a:t>Implementare i seguenti controlli per proteggere la memoria di sistema dall'esecuzione di codice non autorizzato: [Assegnazione: controlli definiti dall'organizzazione]</a:t>
            </a:r>
          </a:p>
          <a:p>
            <a:pPr marL="139700" indent="0" algn="just">
              <a:lnSpc>
                <a:spcPct val="107000"/>
              </a:lnSpc>
              <a:spcAft>
                <a:spcPts val="800"/>
              </a:spcAft>
              <a:buFont typeface="DM Sans"/>
              <a:buNone/>
            </a:pPr>
            <a:r>
              <a:rPr lang="it-IT" altLang="it-IT" dirty="0">
                <a:solidFill>
                  <a:schemeClr val="accent1"/>
                </a:solidFill>
                <a:latin typeface="DM Sans" panose="020B0604020202020204" charset="0"/>
                <a:cs typeface="Times New Roman" panose="02020603050405020304" pitchFamily="18" charset="0"/>
              </a:rPr>
              <a:t>Per implementare questo controllo è necessario inserire degli ulteriori controlli sull' hardware del sistema in uso e limitare l'esecuzione solo su determinate macchine/hardware.</a:t>
            </a:r>
          </a:p>
        </p:txBody>
      </p:sp>
    </p:spTree>
    <p:extLst>
      <p:ext uri="{BB962C8B-B14F-4D97-AF65-F5344CB8AC3E}">
        <p14:creationId xmlns:p14="http://schemas.microsoft.com/office/powerpoint/2010/main" val="11965743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PENETRATION TESTING</a:t>
            </a:r>
            <a:endParaRPr dirty="0"/>
          </a:p>
        </p:txBody>
      </p:sp>
      <p:sp>
        <p:nvSpPr>
          <p:cNvPr id="2823" name="Google Shape;2823;p59"/>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11</a:t>
            </a:r>
            <a:endParaRPr dirty="0"/>
          </a:p>
        </p:txBody>
      </p:sp>
      <p:grpSp>
        <p:nvGrpSpPr>
          <p:cNvPr id="4" name="Google Shape;542;p37">
            <a:extLst>
              <a:ext uri="{FF2B5EF4-FFF2-40B4-BE49-F238E27FC236}">
                <a16:creationId xmlns:a16="http://schemas.microsoft.com/office/drawing/2014/main" id="{043B4A3F-F083-27C3-4C02-7ED39423E2E8}"/>
              </a:ext>
            </a:extLst>
          </p:cNvPr>
          <p:cNvGrpSpPr/>
          <p:nvPr/>
        </p:nvGrpSpPr>
        <p:grpSpPr>
          <a:xfrm>
            <a:off x="1791833" y="2549377"/>
            <a:ext cx="3515072" cy="2496095"/>
            <a:chOff x="5303666" y="1393345"/>
            <a:chExt cx="3515072" cy="2496095"/>
          </a:xfrm>
        </p:grpSpPr>
        <p:sp>
          <p:nvSpPr>
            <p:cNvPr id="6" name="Google Shape;544;p37">
              <a:extLst>
                <a:ext uri="{FF2B5EF4-FFF2-40B4-BE49-F238E27FC236}">
                  <a16:creationId xmlns:a16="http://schemas.microsoft.com/office/drawing/2014/main" id="{6C3573B2-B477-C548-1C8B-9F3E7974EA52}"/>
                </a:ext>
              </a:extLst>
            </p:cNvPr>
            <p:cNvSpPr/>
            <p:nvPr/>
          </p:nvSpPr>
          <p:spPr>
            <a:xfrm>
              <a:off x="6656592" y="3493392"/>
              <a:ext cx="87778" cy="335571"/>
            </a:xfrm>
            <a:custGeom>
              <a:avLst/>
              <a:gdLst/>
              <a:ahLst/>
              <a:cxnLst/>
              <a:rect l="l" t="t" r="r" b="b"/>
              <a:pathLst>
                <a:path w="4694" h="17945" extrusionOk="0">
                  <a:moveTo>
                    <a:pt x="0" y="1"/>
                  </a:moveTo>
                  <a:lnTo>
                    <a:pt x="0" y="17945"/>
                  </a:lnTo>
                  <a:lnTo>
                    <a:pt x="4694" y="17945"/>
                  </a:lnTo>
                  <a:lnTo>
                    <a:pt x="469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45;p37">
              <a:extLst>
                <a:ext uri="{FF2B5EF4-FFF2-40B4-BE49-F238E27FC236}">
                  <a16:creationId xmlns:a16="http://schemas.microsoft.com/office/drawing/2014/main" id="{35422D98-5075-F8A9-F9E1-5F0A14D8B1AB}"/>
                </a:ext>
              </a:extLst>
            </p:cNvPr>
            <p:cNvSpPr/>
            <p:nvPr/>
          </p:nvSpPr>
          <p:spPr>
            <a:xfrm>
              <a:off x="6642679" y="3493392"/>
              <a:ext cx="115622" cy="243530"/>
            </a:xfrm>
            <a:custGeom>
              <a:avLst/>
              <a:gdLst/>
              <a:ahLst/>
              <a:cxnLst/>
              <a:rect l="l" t="t" r="r" b="b"/>
              <a:pathLst>
                <a:path w="6183" h="13023" extrusionOk="0">
                  <a:moveTo>
                    <a:pt x="0" y="1"/>
                  </a:moveTo>
                  <a:lnTo>
                    <a:pt x="0" y="13022"/>
                  </a:lnTo>
                  <a:lnTo>
                    <a:pt x="6182" y="13022"/>
                  </a:lnTo>
                  <a:lnTo>
                    <a:pt x="61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6;p37">
              <a:extLst>
                <a:ext uri="{FF2B5EF4-FFF2-40B4-BE49-F238E27FC236}">
                  <a16:creationId xmlns:a16="http://schemas.microsoft.com/office/drawing/2014/main" id="{05A1DBAD-F63C-570D-64D8-AC4A15E5630E}"/>
                </a:ext>
              </a:extLst>
            </p:cNvPr>
            <p:cNvSpPr/>
            <p:nvPr/>
          </p:nvSpPr>
          <p:spPr>
            <a:xfrm>
              <a:off x="6070029" y="2437478"/>
              <a:ext cx="1302642" cy="1019000"/>
            </a:xfrm>
            <a:custGeom>
              <a:avLst/>
              <a:gdLst/>
              <a:ahLst/>
              <a:cxnLst/>
              <a:rect l="l" t="t" r="r" b="b"/>
              <a:pathLst>
                <a:path w="69660" h="54492" extrusionOk="0">
                  <a:moveTo>
                    <a:pt x="1" y="1"/>
                  </a:moveTo>
                  <a:lnTo>
                    <a:pt x="1" y="54492"/>
                  </a:lnTo>
                  <a:lnTo>
                    <a:pt x="69660" y="54492"/>
                  </a:lnTo>
                  <a:lnTo>
                    <a:pt x="69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47;p37">
              <a:extLst>
                <a:ext uri="{FF2B5EF4-FFF2-40B4-BE49-F238E27FC236}">
                  <a16:creationId xmlns:a16="http://schemas.microsoft.com/office/drawing/2014/main" id="{B745CC49-F576-BDC0-660D-20B6E8D73826}"/>
                </a:ext>
              </a:extLst>
            </p:cNvPr>
            <p:cNvSpPr/>
            <p:nvPr/>
          </p:nvSpPr>
          <p:spPr>
            <a:xfrm>
              <a:off x="6151916" y="2489932"/>
              <a:ext cx="457065" cy="286334"/>
            </a:xfrm>
            <a:custGeom>
              <a:avLst/>
              <a:gdLst/>
              <a:ahLst/>
              <a:cxnLst/>
              <a:rect l="l" t="t" r="r" b="b"/>
              <a:pathLst>
                <a:path w="24442" h="15312" extrusionOk="0">
                  <a:moveTo>
                    <a:pt x="430" y="58"/>
                  </a:moveTo>
                  <a:cubicBezTo>
                    <a:pt x="201" y="58"/>
                    <a:pt x="1" y="258"/>
                    <a:pt x="1" y="516"/>
                  </a:cubicBezTo>
                  <a:cubicBezTo>
                    <a:pt x="1" y="745"/>
                    <a:pt x="201" y="945"/>
                    <a:pt x="430" y="945"/>
                  </a:cubicBezTo>
                  <a:lnTo>
                    <a:pt x="2233" y="945"/>
                  </a:lnTo>
                  <a:cubicBezTo>
                    <a:pt x="2491" y="945"/>
                    <a:pt x="2691" y="745"/>
                    <a:pt x="2691" y="516"/>
                  </a:cubicBezTo>
                  <a:cubicBezTo>
                    <a:pt x="2691" y="258"/>
                    <a:pt x="2491" y="58"/>
                    <a:pt x="2233" y="58"/>
                  </a:cubicBezTo>
                  <a:close/>
                  <a:moveTo>
                    <a:pt x="4236" y="58"/>
                  </a:moveTo>
                  <a:cubicBezTo>
                    <a:pt x="4007" y="58"/>
                    <a:pt x="3807" y="258"/>
                    <a:pt x="3807" y="516"/>
                  </a:cubicBezTo>
                  <a:cubicBezTo>
                    <a:pt x="3807" y="745"/>
                    <a:pt x="4007" y="945"/>
                    <a:pt x="4236" y="945"/>
                  </a:cubicBezTo>
                  <a:lnTo>
                    <a:pt x="8958" y="945"/>
                  </a:lnTo>
                  <a:cubicBezTo>
                    <a:pt x="9216" y="945"/>
                    <a:pt x="9388" y="745"/>
                    <a:pt x="9388" y="516"/>
                  </a:cubicBezTo>
                  <a:cubicBezTo>
                    <a:pt x="9388" y="258"/>
                    <a:pt x="9216" y="58"/>
                    <a:pt x="8958" y="58"/>
                  </a:cubicBezTo>
                  <a:close/>
                  <a:moveTo>
                    <a:pt x="10962" y="1"/>
                  </a:moveTo>
                  <a:cubicBezTo>
                    <a:pt x="10676" y="1"/>
                    <a:pt x="10447" y="230"/>
                    <a:pt x="10447" y="516"/>
                  </a:cubicBezTo>
                  <a:cubicBezTo>
                    <a:pt x="10447" y="773"/>
                    <a:pt x="10676" y="1002"/>
                    <a:pt x="10962" y="1002"/>
                  </a:cubicBezTo>
                  <a:cubicBezTo>
                    <a:pt x="11248" y="1002"/>
                    <a:pt x="11477" y="773"/>
                    <a:pt x="11477" y="516"/>
                  </a:cubicBezTo>
                  <a:cubicBezTo>
                    <a:pt x="11477" y="230"/>
                    <a:pt x="11248" y="1"/>
                    <a:pt x="10962" y="1"/>
                  </a:cubicBezTo>
                  <a:close/>
                  <a:moveTo>
                    <a:pt x="12507" y="1"/>
                  </a:moveTo>
                  <a:cubicBezTo>
                    <a:pt x="12221" y="1"/>
                    <a:pt x="11992" y="230"/>
                    <a:pt x="11992" y="516"/>
                  </a:cubicBezTo>
                  <a:cubicBezTo>
                    <a:pt x="11992" y="773"/>
                    <a:pt x="12221" y="1002"/>
                    <a:pt x="12507" y="1002"/>
                  </a:cubicBezTo>
                  <a:cubicBezTo>
                    <a:pt x="12793" y="1002"/>
                    <a:pt x="13022" y="773"/>
                    <a:pt x="13022" y="516"/>
                  </a:cubicBezTo>
                  <a:cubicBezTo>
                    <a:pt x="13022" y="230"/>
                    <a:pt x="12793" y="1"/>
                    <a:pt x="12507" y="1"/>
                  </a:cubicBezTo>
                  <a:close/>
                  <a:moveTo>
                    <a:pt x="14053" y="1"/>
                  </a:moveTo>
                  <a:cubicBezTo>
                    <a:pt x="13766" y="1"/>
                    <a:pt x="13537" y="230"/>
                    <a:pt x="13537" y="516"/>
                  </a:cubicBezTo>
                  <a:cubicBezTo>
                    <a:pt x="13537" y="773"/>
                    <a:pt x="13766" y="1002"/>
                    <a:pt x="14053" y="1002"/>
                  </a:cubicBezTo>
                  <a:cubicBezTo>
                    <a:pt x="14339" y="1002"/>
                    <a:pt x="14568" y="773"/>
                    <a:pt x="14568" y="516"/>
                  </a:cubicBezTo>
                  <a:cubicBezTo>
                    <a:pt x="14568" y="230"/>
                    <a:pt x="14339" y="1"/>
                    <a:pt x="14053" y="1"/>
                  </a:cubicBezTo>
                  <a:close/>
                  <a:moveTo>
                    <a:pt x="15569" y="1"/>
                  </a:moveTo>
                  <a:cubicBezTo>
                    <a:pt x="15312" y="1"/>
                    <a:pt x="15054" y="230"/>
                    <a:pt x="15054" y="516"/>
                  </a:cubicBezTo>
                  <a:cubicBezTo>
                    <a:pt x="15054" y="773"/>
                    <a:pt x="15312" y="1002"/>
                    <a:pt x="15569" y="1002"/>
                  </a:cubicBezTo>
                  <a:cubicBezTo>
                    <a:pt x="15856" y="1002"/>
                    <a:pt x="16085" y="773"/>
                    <a:pt x="16085" y="516"/>
                  </a:cubicBezTo>
                  <a:cubicBezTo>
                    <a:pt x="16085" y="230"/>
                    <a:pt x="15856" y="1"/>
                    <a:pt x="15569" y="1"/>
                  </a:cubicBezTo>
                  <a:close/>
                  <a:moveTo>
                    <a:pt x="17115" y="1"/>
                  </a:moveTo>
                  <a:cubicBezTo>
                    <a:pt x="16829" y="1"/>
                    <a:pt x="16600" y="230"/>
                    <a:pt x="16600" y="516"/>
                  </a:cubicBezTo>
                  <a:cubicBezTo>
                    <a:pt x="16600" y="773"/>
                    <a:pt x="16829" y="1002"/>
                    <a:pt x="17115" y="1002"/>
                  </a:cubicBezTo>
                  <a:cubicBezTo>
                    <a:pt x="17401" y="1002"/>
                    <a:pt x="17630" y="773"/>
                    <a:pt x="17630" y="516"/>
                  </a:cubicBezTo>
                  <a:cubicBezTo>
                    <a:pt x="17630" y="230"/>
                    <a:pt x="17401" y="1"/>
                    <a:pt x="17115" y="1"/>
                  </a:cubicBezTo>
                  <a:close/>
                  <a:moveTo>
                    <a:pt x="18660" y="1"/>
                  </a:moveTo>
                  <a:cubicBezTo>
                    <a:pt x="18374" y="1"/>
                    <a:pt x="18145" y="230"/>
                    <a:pt x="18145" y="516"/>
                  </a:cubicBezTo>
                  <a:cubicBezTo>
                    <a:pt x="18145" y="773"/>
                    <a:pt x="18374" y="1002"/>
                    <a:pt x="18660" y="1002"/>
                  </a:cubicBezTo>
                  <a:cubicBezTo>
                    <a:pt x="18947" y="1002"/>
                    <a:pt x="19175" y="773"/>
                    <a:pt x="19175" y="516"/>
                  </a:cubicBezTo>
                  <a:cubicBezTo>
                    <a:pt x="19175" y="230"/>
                    <a:pt x="18947" y="1"/>
                    <a:pt x="18660" y="1"/>
                  </a:cubicBezTo>
                  <a:close/>
                  <a:moveTo>
                    <a:pt x="430" y="2118"/>
                  </a:moveTo>
                  <a:cubicBezTo>
                    <a:pt x="201" y="2118"/>
                    <a:pt x="1" y="2319"/>
                    <a:pt x="1" y="2548"/>
                  </a:cubicBezTo>
                  <a:cubicBezTo>
                    <a:pt x="1" y="2805"/>
                    <a:pt x="201" y="3006"/>
                    <a:pt x="430" y="3006"/>
                  </a:cubicBezTo>
                  <a:lnTo>
                    <a:pt x="2233" y="3006"/>
                  </a:lnTo>
                  <a:cubicBezTo>
                    <a:pt x="2491" y="3006"/>
                    <a:pt x="2691" y="2805"/>
                    <a:pt x="2691" y="2548"/>
                  </a:cubicBezTo>
                  <a:cubicBezTo>
                    <a:pt x="2691" y="2319"/>
                    <a:pt x="2491" y="2118"/>
                    <a:pt x="2233" y="2118"/>
                  </a:cubicBezTo>
                  <a:close/>
                  <a:moveTo>
                    <a:pt x="4236" y="2118"/>
                  </a:moveTo>
                  <a:cubicBezTo>
                    <a:pt x="4007" y="2118"/>
                    <a:pt x="3807" y="2319"/>
                    <a:pt x="3807" y="2548"/>
                  </a:cubicBezTo>
                  <a:cubicBezTo>
                    <a:pt x="3807" y="2805"/>
                    <a:pt x="4007" y="3006"/>
                    <a:pt x="4236" y="3006"/>
                  </a:cubicBezTo>
                  <a:lnTo>
                    <a:pt x="8958" y="3006"/>
                  </a:lnTo>
                  <a:cubicBezTo>
                    <a:pt x="9216" y="3006"/>
                    <a:pt x="9388" y="2805"/>
                    <a:pt x="9388" y="2548"/>
                  </a:cubicBezTo>
                  <a:cubicBezTo>
                    <a:pt x="9388" y="2319"/>
                    <a:pt x="9216" y="2118"/>
                    <a:pt x="8958" y="2118"/>
                  </a:cubicBezTo>
                  <a:close/>
                  <a:moveTo>
                    <a:pt x="430" y="4150"/>
                  </a:moveTo>
                  <a:cubicBezTo>
                    <a:pt x="201" y="4150"/>
                    <a:pt x="1" y="4351"/>
                    <a:pt x="1" y="4608"/>
                  </a:cubicBezTo>
                  <a:cubicBezTo>
                    <a:pt x="1" y="4866"/>
                    <a:pt x="201" y="5038"/>
                    <a:pt x="430" y="5038"/>
                  </a:cubicBezTo>
                  <a:lnTo>
                    <a:pt x="2233" y="5038"/>
                  </a:lnTo>
                  <a:cubicBezTo>
                    <a:pt x="2491" y="5038"/>
                    <a:pt x="2691" y="4866"/>
                    <a:pt x="2691" y="4608"/>
                  </a:cubicBezTo>
                  <a:cubicBezTo>
                    <a:pt x="2691" y="4351"/>
                    <a:pt x="2491" y="4150"/>
                    <a:pt x="2233" y="4150"/>
                  </a:cubicBezTo>
                  <a:close/>
                  <a:moveTo>
                    <a:pt x="4236" y="4150"/>
                  </a:moveTo>
                  <a:cubicBezTo>
                    <a:pt x="4007" y="4150"/>
                    <a:pt x="3807" y="4351"/>
                    <a:pt x="3807" y="4608"/>
                  </a:cubicBezTo>
                  <a:cubicBezTo>
                    <a:pt x="3807" y="4866"/>
                    <a:pt x="4007" y="5038"/>
                    <a:pt x="4236" y="5038"/>
                  </a:cubicBezTo>
                  <a:lnTo>
                    <a:pt x="8958" y="5038"/>
                  </a:lnTo>
                  <a:cubicBezTo>
                    <a:pt x="9216" y="5038"/>
                    <a:pt x="9388" y="4866"/>
                    <a:pt x="9388" y="4608"/>
                  </a:cubicBezTo>
                  <a:cubicBezTo>
                    <a:pt x="9388" y="4351"/>
                    <a:pt x="9216" y="4150"/>
                    <a:pt x="8958" y="4150"/>
                  </a:cubicBezTo>
                  <a:close/>
                  <a:moveTo>
                    <a:pt x="10962" y="4093"/>
                  </a:moveTo>
                  <a:cubicBezTo>
                    <a:pt x="10676" y="4093"/>
                    <a:pt x="10447" y="4322"/>
                    <a:pt x="10447" y="4608"/>
                  </a:cubicBezTo>
                  <a:cubicBezTo>
                    <a:pt x="10447" y="4894"/>
                    <a:pt x="10676" y="5123"/>
                    <a:pt x="10962" y="5123"/>
                  </a:cubicBezTo>
                  <a:cubicBezTo>
                    <a:pt x="11248" y="5123"/>
                    <a:pt x="11477" y="4894"/>
                    <a:pt x="11477" y="4608"/>
                  </a:cubicBezTo>
                  <a:cubicBezTo>
                    <a:pt x="11477" y="4322"/>
                    <a:pt x="11248" y="4093"/>
                    <a:pt x="10962" y="4093"/>
                  </a:cubicBezTo>
                  <a:close/>
                  <a:moveTo>
                    <a:pt x="12507" y="4093"/>
                  </a:moveTo>
                  <a:cubicBezTo>
                    <a:pt x="12221" y="4093"/>
                    <a:pt x="11992" y="4322"/>
                    <a:pt x="11992" y="4608"/>
                  </a:cubicBezTo>
                  <a:cubicBezTo>
                    <a:pt x="11992" y="4894"/>
                    <a:pt x="12221" y="5123"/>
                    <a:pt x="12507" y="5123"/>
                  </a:cubicBezTo>
                  <a:cubicBezTo>
                    <a:pt x="12793" y="5123"/>
                    <a:pt x="13022" y="4894"/>
                    <a:pt x="13022" y="4608"/>
                  </a:cubicBezTo>
                  <a:cubicBezTo>
                    <a:pt x="13022" y="4322"/>
                    <a:pt x="12793" y="4093"/>
                    <a:pt x="12507" y="4093"/>
                  </a:cubicBezTo>
                  <a:close/>
                  <a:moveTo>
                    <a:pt x="14053" y="4093"/>
                  </a:moveTo>
                  <a:cubicBezTo>
                    <a:pt x="13766" y="4093"/>
                    <a:pt x="13537" y="4322"/>
                    <a:pt x="13537" y="4608"/>
                  </a:cubicBezTo>
                  <a:cubicBezTo>
                    <a:pt x="13537" y="4894"/>
                    <a:pt x="13766" y="5123"/>
                    <a:pt x="14053" y="5123"/>
                  </a:cubicBezTo>
                  <a:cubicBezTo>
                    <a:pt x="14339" y="5123"/>
                    <a:pt x="14568" y="4894"/>
                    <a:pt x="14568" y="4608"/>
                  </a:cubicBezTo>
                  <a:cubicBezTo>
                    <a:pt x="14568" y="4322"/>
                    <a:pt x="14339" y="4093"/>
                    <a:pt x="14053" y="4093"/>
                  </a:cubicBezTo>
                  <a:close/>
                  <a:moveTo>
                    <a:pt x="15569" y="4093"/>
                  </a:moveTo>
                  <a:cubicBezTo>
                    <a:pt x="15312" y="4093"/>
                    <a:pt x="15054" y="4322"/>
                    <a:pt x="15054" y="4608"/>
                  </a:cubicBezTo>
                  <a:cubicBezTo>
                    <a:pt x="15054" y="4894"/>
                    <a:pt x="15312" y="5123"/>
                    <a:pt x="15569" y="5123"/>
                  </a:cubicBezTo>
                  <a:cubicBezTo>
                    <a:pt x="15856" y="5123"/>
                    <a:pt x="16085" y="4894"/>
                    <a:pt x="16085" y="4608"/>
                  </a:cubicBezTo>
                  <a:cubicBezTo>
                    <a:pt x="16085" y="4322"/>
                    <a:pt x="15856" y="4093"/>
                    <a:pt x="15569" y="4093"/>
                  </a:cubicBezTo>
                  <a:close/>
                  <a:moveTo>
                    <a:pt x="17115" y="4093"/>
                  </a:moveTo>
                  <a:cubicBezTo>
                    <a:pt x="16829" y="4093"/>
                    <a:pt x="16600" y="4322"/>
                    <a:pt x="16600" y="4608"/>
                  </a:cubicBezTo>
                  <a:cubicBezTo>
                    <a:pt x="16600" y="4894"/>
                    <a:pt x="16829" y="5123"/>
                    <a:pt x="17115" y="5123"/>
                  </a:cubicBezTo>
                  <a:cubicBezTo>
                    <a:pt x="17401" y="5123"/>
                    <a:pt x="17630" y="4894"/>
                    <a:pt x="17630" y="4608"/>
                  </a:cubicBezTo>
                  <a:cubicBezTo>
                    <a:pt x="17630" y="4322"/>
                    <a:pt x="17401" y="4093"/>
                    <a:pt x="17115" y="4093"/>
                  </a:cubicBezTo>
                  <a:close/>
                  <a:moveTo>
                    <a:pt x="18660" y="4093"/>
                  </a:moveTo>
                  <a:cubicBezTo>
                    <a:pt x="18374" y="4093"/>
                    <a:pt x="18145" y="4322"/>
                    <a:pt x="18145" y="4608"/>
                  </a:cubicBezTo>
                  <a:cubicBezTo>
                    <a:pt x="18145" y="4894"/>
                    <a:pt x="18374" y="5123"/>
                    <a:pt x="18660" y="5123"/>
                  </a:cubicBezTo>
                  <a:cubicBezTo>
                    <a:pt x="18947" y="5123"/>
                    <a:pt x="19175" y="4894"/>
                    <a:pt x="19175" y="4608"/>
                  </a:cubicBezTo>
                  <a:cubicBezTo>
                    <a:pt x="19175" y="4322"/>
                    <a:pt x="18947" y="4093"/>
                    <a:pt x="18660" y="4093"/>
                  </a:cubicBezTo>
                  <a:close/>
                  <a:moveTo>
                    <a:pt x="430" y="6211"/>
                  </a:moveTo>
                  <a:cubicBezTo>
                    <a:pt x="201" y="6211"/>
                    <a:pt x="1" y="6411"/>
                    <a:pt x="1" y="6669"/>
                  </a:cubicBezTo>
                  <a:cubicBezTo>
                    <a:pt x="1" y="6898"/>
                    <a:pt x="201" y="7098"/>
                    <a:pt x="430" y="7098"/>
                  </a:cubicBezTo>
                  <a:lnTo>
                    <a:pt x="2233" y="7098"/>
                  </a:lnTo>
                  <a:cubicBezTo>
                    <a:pt x="2491" y="7098"/>
                    <a:pt x="2691" y="6898"/>
                    <a:pt x="2691" y="6669"/>
                  </a:cubicBezTo>
                  <a:cubicBezTo>
                    <a:pt x="2691" y="6411"/>
                    <a:pt x="2491" y="6211"/>
                    <a:pt x="2233" y="6211"/>
                  </a:cubicBezTo>
                  <a:close/>
                  <a:moveTo>
                    <a:pt x="4236" y="6211"/>
                  </a:moveTo>
                  <a:cubicBezTo>
                    <a:pt x="4007" y="6211"/>
                    <a:pt x="3807" y="6411"/>
                    <a:pt x="3807" y="6669"/>
                  </a:cubicBezTo>
                  <a:cubicBezTo>
                    <a:pt x="3807" y="6898"/>
                    <a:pt x="4007" y="7098"/>
                    <a:pt x="4236" y="7098"/>
                  </a:cubicBezTo>
                  <a:lnTo>
                    <a:pt x="8958" y="7098"/>
                  </a:lnTo>
                  <a:cubicBezTo>
                    <a:pt x="9216" y="7098"/>
                    <a:pt x="9388" y="6898"/>
                    <a:pt x="9388" y="6669"/>
                  </a:cubicBezTo>
                  <a:cubicBezTo>
                    <a:pt x="9388" y="6411"/>
                    <a:pt x="9216" y="6211"/>
                    <a:pt x="8958" y="6211"/>
                  </a:cubicBezTo>
                  <a:close/>
                  <a:moveTo>
                    <a:pt x="430" y="8272"/>
                  </a:moveTo>
                  <a:cubicBezTo>
                    <a:pt x="201" y="8272"/>
                    <a:pt x="1" y="8472"/>
                    <a:pt x="1" y="8701"/>
                  </a:cubicBezTo>
                  <a:cubicBezTo>
                    <a:pt x="1" y="8958"/>
                    <a:pt x="201" y="9159"/>
                    <a:pt x="430" y="9159"/>
                  </a:cubicBezTo>
                  <a:lnTo>
                    <a:pt x="2233" y="9159"/>
                  </a:lnTo>
                  <a:cubicBezTo>
                    <a:pt x="2491" y="9159"/>
                    <a:pt x="2691" y="8958"/>
                    <a:pt x="2691" y="8701"/>
                  </a:cubicBezTo>
                  <a:cubicBezTo>
                    <a:pt x="2691" y="8472"/>
                    <a:pt x="2491" y="8272"/>
                    <a:pt x="2233" y="8272"/>
                  </a:cubicBezTo>
                  <a:close/>
                  <a:moveTo>
                    <a:pt x="4236" y="8272"/>
                  </a:moveTo>
                  <a:cubicBezTo>
                    <a:pt x="4007" y="8272"/>
                    <a:pt x="3807" y="8472"/>
                    <a:pt x="3807" y="8701"/>
                  </a:cubicBezTo>
                  <a:cubicBezTo>
                    <a:pt x="3807" y="8958"/>
                    <a:pt x="4007" y="9159"/>
                    <a:pt x="4236" y="9159"/>
                  </a:cubicBezTo>
                  <a:lnTo>
                    <a:pt x="8958" y="9159"/>
                  </a:lnTo>
                  <a:cubicBezTo>
                    <a:pt x="9216" y="9159"/>
                    <a:pt x="9388" y="8958"/>
                    <a:pt x="9388" y="8701"/>
                  </a:cubicBezTo>
                  <a:cubicBezTo>
                    <a:pt x="9388" y="8472"/>
                    <a:pt x="9216" y="8272"/>
                    <a:pt x="8958" y="8272"/>
                  </a:cubicBezTo>
                  <a:close/>
                  <a:moveTo>
                    <a:pt x="16228" y="9989"/>
                  </a:moveTo>
                  <a:cubicBezTo>
                    <a:pt x="15942" y="9989"/>
                    <a:pt x="15713" y="10218"/>
                    <a:pt x="15713" y="10504"/>
                  </a:cubicBezTo>
                  <a:cubicBezTo>
                    <a:pt x="15713" y="10790"/>
                    <a:pt x="15942" y="11019"/>
                    <a:pt x="16228" y="11019"/>
                  </a:cubicBezTo>
                  <a:cubicBezTo>
                    <a:pt x="16514" y="11019"/>
                    <a:pt x="16743" y="10790"/>
                    <a:pt x="16743" y="10504"/>
                  </a:cubicBezTo>
                  <a:cubicBezTo>
                    <a:pt x="16743" y="10218"/>
                    <a:pt x="16514" y="9989"/>
                    <a:pt x="16228" y="9989"/>
                  </a:cubicBezTo>
                  <a:close/>
                  <a:moveTo>
                    <a:pt x="17773" y="9989"/>
                  </a:moveTo>
                  <a:cubicBezTo>
                    <a:pt x="17487" y="9989"/>
                    <a:pt x="17258" y="10218"/>
                    <a:pt x="17258" y="10504"/>
                  </a:cubicBezTo>
                  <a:cubicBezTo>
                    <a:pt x="17258" y="10790"/>
                    <a:pt x="17487" y="11019"/>
                    <a:pt x="17773" y="11019"/>
                  </a:cubicBezTo>
                  <a:cubicBezTo>
                    <a:pt x="18059" y="11019"/>
                    <a:pt x="18288" y="10790"/>
                    <a:pt x="18288" y="10504"/>
                  </a:cubicBezTo>
                  <a:cubicBezTo>
                    <a:pt x="18288" y="10218"/>
                    <a:pt x="18059" y="9989"/>
                    <a:pt x="17773" y="9989"/>
                  </a:cubicBezTo>
                  <a:close/>
                  <a:moveTo>
                    <a:pt x="19290" y="9989"/>
                  </a:moveTo>
                  <a:cubicBezTo>
                    <a:pt x="19032" y="9989"/>
                    <a:pt x="18775" y="10218"/>
                    <a:pt x="18775" y="10504"/>
                  </a:cubicBezTo>
                  <a:cubicBezTo>
                    <a:pt x="18775" y="10790"/>
                    <a:pt x="19032" y="11019"/>
                    <a:pt x="19290" y="11019"/>
                  </a:cubicBezTo>
                  <a:cubicBezTo>
                    <a:pt x="19576" y="11019"/>
                    <a:pt x="19805" y="10790"/>
                    <a:pt x="19805" y="10504"/>
                  </a:cubicBezTo>
                  <a:cubicBezTo>
                    <a:pt x="19805" y="10218"/>
                    <a:pt x="19576" y="9989"/>
                    <a:pt x="19290" y="9989"/>
                  </a:cubicBezTo>
                  <a:close/>
                  <a:moveTo>
                    <a:pt x="20835" y="9989"/>
                  </a:moveTo>
                  <a:cubicBezTo>
                    <a:pt x="20549" y="9989"/>
                    <a:pt x="20320" y="10218"/>
                    <a:pt x="20320" y="10504"/>
                  </a:cubicBezTo>
                  <a:cubicBezTo>
                    <a:pt x="20320" y="10790"/>
                    <a:pt x="20549" y="11019"/>
                    <a:pt x="20835" y="11019"/>
                  </a:cubicBezTo>
                  <a:cubicBezTo>
                    <a:pt x="21122" y="11019"/>
                    <a:pt x="21351" y="10790"/>
                    <a:pt x="21351" y="10504"/>
                  </a:cubicBezTo>
                  <a:cubicBezTo>
                    <a:pt x="21351" y="10218"/>
                    <a:pt x="21122" y="9989"/>
                    <a:pt x="20835" y="9989"/>
                  </a:cubicBezTo>
                  <a:close/>
                  <a:moveTo>
                    <a:pt x="22381" y="9989"/>
                  </a:moveTo>
                  <a:cubicBezTo>
                    <a:pt x="22095" y="9989"/>
                    <a:pt x="21866" y="10218"/>
                    <a:pt x="21866" y="10504"/>
                  </a:cubicBezTo>
                  <a:cubicBezTo>
                    <a:pt x="21866" y="10790"/>
                    <a:pt x="22095" y="11019"/>
                    <a:pt x="22381" y="11019"/>
                  </a:cubicBezTo>
                  <a:cubicBezTo>
                    <a:pt x="22667" y="11019"/>
                    <a:pt x="22896" y="10790"/>
                    <a:pt x="22896" y="10504"/>
                  </a:cubicBezTo>
                  <a:cubicBezTo>
                    <a:pt x="22896" y="10218"/>
                    <a:pt x="22667" y="9989"/>
                    <a:pt x="22381" y="9989"/>
                  </a:cubicBezTo>
                  <a:close/>
                  <a:moveTo>
                    <a:pt x="23926" y="9989"/>
                  </a:moveTo>
                  <a:cubicBezTo>
                    <a:pt x="23640" y="9989"/>
                    <a:pt x="23411" y="10218"/>
                    <a:pt x="23411" y="10504"/>
                  </a:cubicBezTo>
                  <a:cubicBezTo>
                    <a:pt x="23411" y="10790"/>
                    <a:pt x="23640" y="11019"/>
                    <a:pt x="23926" y="11019"/>
                  </a:cubicBezTo>
                  <a:cubicBezTo>
                    <a:pt x="24212" y="11019"/>
                    <a:pt x="24441" y="10790"/>
                    <a:pt x="24441" y="10504"/>
                  </a:cubicBezTo>
                  <a:cubicBezTo>
                    <a:pt x="24441" y="10218"/>
                    <a:pt x="24212" y="9989"/>
                    <a:pt x="23926" y="9989"/>
                  </a:cubicBezTo>
                  <a:close/>
                  <a:moveTo>
                    <a:pt x="430" y="10332"/>
                  </a:moveTo>
                  <a:cubicBezTo>
                    <a:pt x="201" y="10332"/>
                    <a:pt x="1" y="10532"/>
                    <a:pt x="1" y="10761"/>
                  </a:cubicBezTo>
                  <a:cubicBezTo>
                    <a:pt x="1" y="11019"/>
                    <a:pt x="201" y="11219"/>
                    <a:pt x="430" y="11219"/>
                  </a:cubicBezTo>
                  <a:lnTo>
                    <a:pt x="2233" y="11219"/>
                  </a:lnTo>
                  <a:cubicBezTo>
                    <a:pt x="2491" y="11219"/>
                    <a:pt x="2691" y="11019"/>
                    <a:pt x="2691" y="10761"/>
                  </a:cubicBezTo>
                  <a:cubicBezTo>
                    <a:pt x="2691" y="10532"/>
                    <a:pt x="2491" y="10332"/>
                    <a:pt x="2233" y="10332"/>
                  </a:cubicBezTo>
                  <a:close/>
                  <a:moveTo>
                    <a:pt x="9874" y="10332"/>
                  </a:moveTo>
                  <a:cubicBezTo>
                    <a:pt x="9645" y="10332"/>
                    <a:pt x="9445" y="10532"/>
                    <a:pt x="9445" y="10761"/>
                  </a:cubicBezTo>
                  <a:cubicBezTo>
                    <a:pt x="9445" y="11019"/>
                    <a:pt x="9645" y="11219"/>
                    <a:pt x="9874" y="11219"/>
                  </a:cubicBezTo>
                  <a:lnTo>
                    <a:pt x="14596" y="11219"/>
                  </a:lnTo>
                  <a:cubicBezTo>
                    <a:pt x="14854" y="11219"/>
                    <a:pt x="15054" y="11019"/>
                    <a:pt x="15054" y="10761"/>
                  </a:cubicBezTo>
                  <a:cubicBezTo>
                    <a:pt x="15054" y="10532"/>
                    <a:pt x="14854" y="10332"/>
                    <a:pt x="14596" y="10332"/>
                  </a:cubicBezTo>
                  <a:close/>
                  <a:moveTo>
                    <a:pt x="430" y="12364"/>
                  </a:moveTo>
                  <a:cubicBezTo>
                    <a:pt x="201" y="12364"/>
                    <a:pt x="1" y="12564"/>
                    <a:pt x="1" y="12822"/>
                  </a:cubicBezTo>
                  <a:cubicBezTo>
                    <a:pt x="1" y="13051"/>
                    <a:pt x="201" y="13251"/>
                    <a:pt x="430" y="13251"/>
                  </a:cubicBezTo>
                  <a:lnTo>
                    <a:pt x="2233" y="13251"/>
                  </a:lnTo>
                  <a:cubicBezTo>
                    <a:pt x="2491" y="13251"/>
                    <a:pt x="2691" y="13051"/>
                    <a:pt x="2691" y="12822"/>
                  </a:cubicBezTo>
                  <a:cubicBezTo>
                    <a:pt x="2691" y="12564"/>
                    <a:pt x="2491" y="12364"/>
                    <a:pt x="2233" y="12364"/>
                  </a:cubicBezTo>
                  <a:close/>
                  <a:moveTo>
                    <a:pt x="9874" y="12364"/>
                  </a:moveTo>
                  <a:cubicBezTo>
                    <a:pt x="9645" y="12364"/>
                    <a:pt x="9445" y="12564"/>
                    <a:pt x="9445" y="12822"/>
                  </a:cubicBezTo>
                  <a:cubicBezTo>
                    <a:pt x="9445" y="13051"/>
                    <a:pt x="9645" y="13251"/>
                    <a:pt x="9874" y="13251"/>
                  </a:cubicBezTo>
                  <a:lnTo>
                    <a:pt x="14596" y="13251"/>
                  </a:lnTo>
                  <a:cubicBezTo>
                    <a:pt x="14854" y="13251"/>
                    <a:pt x="15054" y="13051"/>
                    <a:pt x="15054" y="12822"/>
                  </a:cubicBezTo>
                  <a:cubicBezTo>
                    <a:pt x="15054" y="12564"/>
                    <a:pt x="14854" y="12364"/>
                    <a:pt x="14596" y="12364"/>
                  </a:cubicBezTo>
                  <a:close/>
                  <a:moveTo>
                    <a:pt x="16228" y="14224"/>
                  </a:moveTo>
                  <a:cubicBezTo>
                    <a:pt x="15942" y="14224"/>
                    <a:pt x="15713" y="14453"/>
                    <a:pt x="15713" y="14739"/>
                  </a:cubicBezTo>
                  <a:cubicBezTo>
                    <a:pt x="15713" y="15026"/>
                    <a:pt x="15942" y="15255"/>
                    <a:pt x="16228" y="15255"/>
                  </a:cubicBezTo>
                  <a:cubicBezTo>
                    <a:pt x="16514" y="15255"/>
                    <a:pt x="16743" y="15026"/>
                    <a:pt x="16743" y="14739"/>
                  </a:cubicBezTo>
                  <a:cubicBezTo>
                    <a:pt x="16743" y="14453"/>
                    <a:pt x="16514" y="14224"/>
                    <a:pt x="16228" y="14224"/>
                  </a:cubicBezTo>
                  <a:close/>
                  <a:moveTo>
                    <a:pt x="17773" y="14224"/>
                  </a:moveTo>
                  <a:cubicBezTo>
                    <a:pt x="17487" y="14224"/>
                    <a:pt x="17258" y="14453"/>
                    <a:pt x="17258" y="14739"/>
                  </a:cubicBezTo>
                  <a:cubicBezTo>
                    <a:pt x="17258" y="15026"/>
                    <a:pt x="17487" y="15255"/>
                    <a:pt x="17773" y="15255"/>
                  </a:cubicBezTo>
                  <a:cubicBezTo>
                    <a:pt x="18059" y="15255"/>
                    <a:pt x="18288" y="15026"/>
                    <a:pt x="18288" y="14739"/>
                  </a:cubicBezTo>
                  <a:cubicBezTo>
                    <a:pt x="18288" y="14453"/>
                    <a:pt x="18059" y="14224"/>
                    <a:pt x="17773" y="14224"/>
                  </a:cubicBezTo>
                  <a:close/>
                  <a:moveTo>
                    <a:pt x="19290" y="14224"/>
                  </a:moveTo>
                  <a:cubicBezTo>
                    <a:pt x="19032" y="14224"/>
                    <a:pt x="18775" y="14453"/>
                    <a:pt x="18775" y="14739"/>
                  </a:cubicBezTo>
                  <a:cubicBezTo>
                    <a:pt x="18775" y="15026"/>
                    <a:pt x="19032" y="15255"/>
                    <a:pt x="19290" y="15255"/>
                  </a:cubicBezTo>
                  <a:cubicBezTo>
                    <a:pt x="19576" y="15255"/>
                    <a:pt x="19805" y="15026"/>
                    <a:pt x="19805" y="14739"/>
                  </a:cubicBezTo>
                  <a:cubicBezTo>
                    <a:pt x="19805" y="14453"/>
                    <a:pt x="19576" y="14224"/>
                    <a:pt x="19290" y="14224"/>
                  </a:cubicBezTo>
                  <a:close/>
                  <a:moveTo>
                    <a:pt x="20835" y="14224"/>
                  </a:moveTo>
                  <a:cubicBezTo>
                    <a:pt x="20549" y="14224"/>
                    <a:pt x="20320" y="14453"/>
                    <a:pt x="20320" y="14739"/>
                  </a:cubicBezTo>
                  <a:cubicBezTo>
                    <a:pt x="20320" y="15026"/>
                    <a:pt x="20549" y="15255"/>
                    <a:pt x="20835" y="15255"/>
                  </a:cubicBezTo>
                  <a:cubicBezTo>
                    <a:pt x="21122" y="15255"/>
                    <a:pt x="21351" y="15026"/>
                    <a:pt x="21351" y="14739"/>
                  </a:cubicBezTo>
                  <a:cubicBezTo>
                    <a:pt x="21351" y="14453"/>
                    <a:pt x="21122" y="14224"/>
                    <a:pt x="20835" y="14224"/>
                  </a:cubicBezTo>
                  <a:close/>
                  <a:moveTo>
                    <a:pt x="22381" y="14224"/>
                  </a:moveTo>
                  <a:cubicBezTo>
                    <a:pt x="22095" y="14224"/>
                    <a:pt x="21866" y="14453"/>
                    <a:pt x="21866" y="14739"/>
                  </a:cubicBezTo>
                  <a:cubicBezTo>
                    <a:pt x="21866" y="15026"/>
                    <a:pt x="22095" y="15255"/>
                    <a:pt x="22381" y="15255"/>
                  </a:cubicBezTo>
                  <a:cubicBezTo>
                    <a:pt x="22667" y="15255"/>
                    <a:pt x="22896" y="15026"/>
                    <a:pt x="22896" y="14739"/>
                  </a:cubicBezTo>
                  <a:cubicBezTo>
                    <a:pt x="22896" y="14453"/>
                    <a:pt x="22667" y="14224"/>
                    <a:pt x="22381" y="14224"/>
                  </a:cubicBezTo>
                  <a:close/>
                  <a:moveTo>
                    <a:pt x="23926" y="14224"/>
                  </a:moveTo>
                  <a:cubicBezTo>
                    <a:pt x="23640" y="14224"/>
                    <a:pt x="23411" y="14453"/>
                    <a:pt x="23411" y="14739"/>
                  </a:cubicBezTo>
                  <a:cubicBezTo>
                    <a:pt x="23411" y="15026"/>
                    <a:pt x="23640" y="15255"/>
                    <a:pt x="23926" y="15255"/>
                  </a:cubicBezTo>
                  <a:cubicBezTo>
                    <a:pt x="24212" y="15255"/>
                    <a:pt x="24441" y="15026"/>
                    <a:pt x="24441" y="14739"/>
                  </a:cubicBezTo>
                  <a:cubicBezTo>
                    <a:pt x="24441" y="14453"/>
                    <a:pt x="24212" y="14224"/>
                    <a:pt x="23926" y="14224"/>
                  </a:cubicBezTo>
                  <a:close/>
                  <a:moveTo>
                    <a:pt x="430" y="14425"/>
                  </a:moveTo>
                  <a:cubicBezTo>
                    <a:pt x="201" y="14425"/>
                    <a:pt x="1" y="14625"/>
                    <a:pt x="1" y="14883"/>
                  </a:cubicBezTo>
                  <a:cubicBezTo>
                    <a:pt x="1" y="15112"/>
                    <a:pt x="201" y="15312"/>
                    <a:pt x="430" y="15312"/>
                  </a:cubicBezTo>
                  <a:lnTo>
                    <a:pt x="2233" y="15312"/>
                  </a:lnTo>
                  <a:cubicBezTo>
                    <a:pt x="2491" y="15312"/>
                    <a:pt x="2691" y="15112"/>
                    <a:pt x="2691" y="14883"/>
                  </a:cubicBezTo>
                  <a:cubicBezTo>
                    <a:pt x="2691" y="14625"/>
                    <a:pt x="2491" y="14425"/>
                    <a:pt x="2233" y="14425"/>
                  </a:cubicBezTo>
                  <a:close/>
                  <a:moveTo>
                    <a:pt x="9874" y="14425"/>
                  </a:moveTo>
                  <a:cubicBezTo>
                    <a:pt x="9645" y="14425"/>
                    <a:pt x="9445" y="14625"/>
                    <a:pt x="9445" y="14883"/>
                  </a:cubicBezTo>
                  <a:cubicBezTo>
                    <a:pt x="9445" y="15112"/>
                    <a:pt x="9645" y="15312"/>
                    <a:pt x="9874" y="15312"/>
                  </a:cubicBezTo>
                  <a:lnTo>
                    <a:pt x="14596" y="15312"/>
                  </a:lnTo>
                  <a:cubicBezTo>
                    <a:pt x="14854" y="15312"/>
                    <a:pt x="15054" y="15112"/>
                    <a:pt x="15054" y="14883"/>
                  </a:cubicBezTo>
                  <a:cubicBezTo>
                    <a:pt x="15054" y="14625"/>
                    <a:pt x="14854" y="14425"/>
                    <a:pt x="14596" y="14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8;p37">
              <a:extLst>
                <a:ext uri="{FF2B5EF4-FFF2-40B4-BE49-F238E27FC236}">
                  <a16:creationId xmlns:a16="http://schemas.microsoft.com/office/drawing/2014/main" id="{2075430A-9572-DFFB-4849-C8DE26742A31}"/>
                </a:ext>
              </a:extLst>
            </p:cNvPr>
            <p:cNvSpPr/>
            <p:nvPr/>
          </p:nvSpPr>
          <p:spPr>
            <a:xfrm>
              <a:off x="6151916" y="2796593"/>
              <a:ext cx="457065" cy="286877"/>
            </a:xfrm>
            <a:custGeom>
              <a:avLst/>
              <a:gdLst/>
              <a:ahLst/>
              <a:cxnLst/>
              <a:rect l="l" t="t" r="r" b="b"/>
              <a:pathLst>
                <a:path w="24442" h="15341" extrusionOk="0">
                  <a:moveTo>
                    <a:pt x="430" y="86"/>
                  </a:moveTo>
                  <a:cubicBezTo>
                    <a:pt x="201" y="86"/>
                    <a:pt x="1" y="287"/>
                    <a:pt x="1" y="516"/>
                  </a:cubicBezTo>
                  <a:cubicBezTo>
                    <a:pt x="1" y="773"/>
                    <a:pt x="201" y="973"/>
                    <a:pt x="430" y="973"/>
                  </a:cubicBezTo>
                  <a:lnTo>
                    <a:pt x="2233" y="973"/>
                  </a:lnTo>
                  <a:cubicBezTo>
                    <a:pt x="2491" y="973"/>
                    <a:pt x="2691" y="773"/>
                    <a:pt x="2691" y="516"/>
                  </a:cubicBezTo>
                  <a:cubicBezTo>
                    <a:pt x="2691" y="287"/>
                    <a:pt x="2491" y="86"/>
                    <a:pt x="2233" y="86"/>
                  </a:cubicBezTo>
                  <a:close/>
                  <a:moveTo>
                    <a:pt x="4236" y="86"/>
                  </a:moveTo>
                  <a:cubicBezTo>
                    <a:pt x="4007" y="86"/>
                    <a:pt x="3807" y="287"/>
                    <a:pt x="3807" y="516"/>
                  </a:cubicBezTo>
                  <a:cubicBezTo>
                    <a:pt x="3807" y="773"/>
                    <a:pt x="4007" y="973"/>
                    <a:pt x="4236" y="973"/>
                  </a:cubicBezTo>
                  <a:lnTo>
                    <a:pt x="8958" y="973"/>
                  </a:lnTo>
                  <a:cubicBezTo>
                    <a:pt x="9216" y="973"/>
                    <a:pt x="9388" y="773"/>
                    <a:pt x="9388" y="516"/>
                  </a:cubicBezTo>
                  <a:cubicBezTo>
                    <a:pt x="9388" y="287"/>
                    <a:pt x="9216" y="86"/>
                    <a:pt x="8958" y="86"/>
                  </a:cubicBezTo>
                  <a:close/>
                  <a:moveTo>
                    <a:pt x="10962" y="0"/>
                  </a:moveTo>
                  <a:cubicBezTo>
                    <a:pt x="10676" y="0"/>
                    <a:pt x="10447" y="258"/>
                    <a:pt x="10447" y="516"/>
                  </a:cubicBezTo>
                  <a:cubicBezTo>
                    <a:pt x="10447" y="802"/>
                    <a:pt x="10676" y="1031"/>
                    <a:pt x="10962" y="1031"/>
                  </a:cubicBezTo>
                  <a:cubicBezTo>
                    <a:pt x="11248" y="1031"/>
                    <a:pt x="11477" y="802"/>
                    <a:pt x="11477" y="516"/>
                  </a:cubicBezTo>
                  <a:cubicBezTo>
                    <a:pt x="11477" y="258"/>
                    <a:pt x="11248" y="0"/>
                    <a:pt x="10962" y="0"/>
                  </a:cubicBezTo>
                  <a:close/>
                  <a:moveTo>
                    <a:pt x="12507" y="0"/>
                  </a:moveTo>
                  <a:cubicBezTo>
                    <a:pt x="12221" y="0"/>
                    <a:pt x="11992" y="258"/>
                    <a:pt x="11992" y="516"/>
                  </a:cubicBezTo>
                  <a:cubicBezTo>
                    <a:pt x="11992" y="802"/>
                    <a:pt x="12221" y="1031"/>
                    <a:pt x="12507" y="1031"/>
                  </a:cubicBezTo>
                  <a:cubicBezTo>
                    <a:pt x="12793" y="1031"/>
                    <a:pt x="13022" y="802"/>
                    <a:pt x="13022" y="516"/>
                  </a:cubicBezTo>
                  <a:cubicBezTo>
                    <a:pt x="13022" y="258"/>
                    <a:pt x="12793" y="0"/>
                    <a:pt x="12507" y="0"/>
                  </a:cubicBezTo>
                  <a:close/>
                  <a:moveTo>
                    <a:pt x="14053" y="0"/>
                  </a:moveTo>
                  <a:cubicBezTo>
                    <a:pt x="13766" y="0"/>
                    <a:pt x="13537" y="258"/>
                    <a:pt x="13537" y="516"/>
                  </a:cubicBezTo>
                  <a:cubicBezTo>
                    <a:pt x="13537" y="802"/>
                    <a:pt x="13766" y="1031"/>
                    <a:pt x="14053" y="1031"/>
                  </a:cubicBezTo>
                  <a:cubicBezTo>
                    <a:pt x="14339" y="1031"/>
                    <a:pt x="14568" y="802"/>
                    <a:pt x="14568" y="516"/>
                  </a:cubicBezTo>
                  <a:cubicBezTo>
                    <a:pt x="14568" y="258"/>
                    <a:pt x="14339" y="0"/>
                    <a:pt x="14053" y="0"/>
                  </a:cubicBezTo>
                  <a:close/>
                  <a:moveTo>
                    <a:pt x="15569" y="0"/>
                  </a:moveTo>
                  <a:cubicBezTo>
                    <a:pt x="15312" y="0"/>
                    <a:pt x="15054" y="258"/>
                    <a:pt x="15054" y="516"/>
                  </a:cubicBezTo>
                  <a:cubicBezTo>
                    <a:pt x="15054" y="802"/>
                    <a:pt x="15312" y="1031"/>
                    <a:pt x="15569" y="1031"/>
                  </a:cubicBezTo>
                  <a:cubicBezTo>
                    <a:pt x="15856" y="1031"/>
                    <a:pt x="16085" y="802"/>
                    <a:pt x="16085" y="516"/>
                  </a:cubicBezTo>
                  <a:cubicBezTo>
                    <a:pt x="16085" y="258"/>
                    <a:pt x="15856" y="0"/>
                    <a:pt x="15569" y="0"/>
                  </a:cubicBezTo>
                  <a:close/>
                  <a:moveTo>
                    <a:pt x="17115" y="0"/>
                  </a:moveTo>
                  <a:cubicBezTo>
                    <a:pt x="16829" y="0"/>
                    <a:pt x="16600" y="258"/>
                    <a:pt x="16600" y="516"/>
                  </a:cubicBezTo>
                  <a:cubicBezTo>
                    <a:pt x="16600" y="802"/>
                    <a:pt x="16829" y="1031"/>
                    <a:pt x="17115" y="1031"/>
                  </a:cubicBezTo>
                  <a:cubicBezTo>
                    <a:pt x="17401" y="1031"/>
                    <a:pt x="17630" y="802"/>
                    <a:pt x="17630" y="516"/>
                  </a:cubicBezTo>
                  <a:cubicBezTo>
                    <a:pt x="17630" y="258"/>
                    <a:pt x="17401" y="0"/>
                    <a:pt x="17115" y="0"/>
                  </a:cubicBezTo>
                  <a:close/>
                  <a:moveTo>
                    <a:pt x="18660" y="0"/>
                  </a:moveTo>
                  <a:cubicBezTo>
                    <a:pt x="18374" y="0"/>
                    <a:pt x="18145" y="258"/>
                    <a:pt x="18145" y="516"/>
                  </a:cubicBezTo>
                  <a:cubicBezTo>
                    <a:pt x="18145" y="802"/>
                    <a:pt x="18374" y="1031"/>
                    <a:pt x="18660" y="1031"/>
                  </a:cubicBezTo>
                  <a:cubicBezTo>
                    <a:pt x="18947" y="1031"/>
                    <a:pt x="19175" y="802"/>
                    <a:pt x="19175" y="516"/>
                  </a:cubicBezTo>
                  <a:cubicBezTo>
                    <a:pt x="19175" y="258"/>
                    <a:pt x="18947" y="0"/>
                    <a:pt x="18660" y="0"/>
                  </a:cubicBezTo>
                  <a:close/>
                  <a:moveTo>
                    <a:pt x="430" y="2147"/>
                  </a:moveTo>
                  <a:cubicBezTo>
                    <a:pt x="201" y="2147"/>
                    <a:pt x="1" y="2347"/>
                    <a:pt x="1" y="2576"/>
                  </a:cubicBezTo>
                  <a:cubicBezTo>
                    <a:pt x="1" y="2834"/>
                    <a:pt x="201" y="3034"/>
                    <a:pt x="430" y="3034"/>
                  </a:cubicBezTo>
                  <a:lnTo>
                    <a:pt x="2233" y="3034"/>
                  </a:lnTo>
                  <a:cubicBezTo>
                    <a:pt x="2491" y="3034"/>
                    <a:pt x="2691" y="2834"/>
                    <a:pt x="2691" y="2576"/>
                  </a:cubicBezTo>
                  <a:cubicBezTo>
                    <a:pt x="2691" y="2347"/>
                    <a:pt x="2491" y="2147"/>
                    <a:pt x="2233" y="2147"/>
                  </a:cubicBezTo>
                  <a:close/>
                  <a:moveTo>
                    <a:pt x="4236" y="2147"/>
                  </a:moveTo>
                  <a:cubicBezTo>
                    <a:pt x="4007" y="2147"/>
                    <a:pt x="3807" y="2347"/>
                    <a:pt x="3807" y="2576"/>
                  </a:cubicBezTo>
                  <a:cubicBezTo>
                    <a:pt x="3807" y="2834"/>
                    <a:pt x="4007" y="3034"/>
                    <a:pt x="4236" y="3034"/>
                  </a:cubicBezTo>
                  <a:lnTo>
                    <a:pt x="8958" y="3034"/>
                  </a:lnTo>
                  <a:cubicBezTo>
                    <a:pt x="9216" y="3034"/>
                    <a:pt x="9388" y="2834"/>
                    <a:pt x="9388" y="2576"/>
                  </a:cubicBezTo>
                  <a:cubicBezTo>
                    <a:pt x="9388" y="2347"/>
                    <a:pt x="9216" y="2147"/>
                    <a:pt x="8958" y="2147"/>
                  </a:cubicBezTo>
                  <a:close/>
                  <a:moveTo>
                    <a:pt x="430" y="4179"/>
                  </a:moveTo>
                  <a:cubicBezTo>
                    <a:pt x="201" y="4179"/>
                    <a:pt x="1" y="4379"/>
                    <a:pt x="1" y="4637"/>
                  </a:cubicBezTo>
                  <a:cubicBezTo>
                    <a:pt x="1" y="4866"/>
                    <a:pt x="201" y="5066"/>
                    <a:pt x="430" y="5066"/>
                  </a:cubicBezTo>
                  <a:lnTo>
                    <a:pt x="2233" y="5066"/>
                  </a:lnTo>
                  <a:cubicBezTo>
                    <a:pt x="2491" y="5066"/>
                    <a:pt x="2691" y="4866"/>
                    <a:pt x="2691" y="4637"/>
                  </a:cubicBezTo>
                  <a:cubicBezTo>
                    <a:pt x="2691" y="4379"/>
                    <a:pt x="2491" y="4179"/>
                    <a:pt x="2233" y="4179"/>
                  </a:cubicBezTo>
                  <a:close/>
                  <a:moveTo>
                    <a:pt x="4236" y="4179"/>
                  </a:moveTo>
                  <a:cubicBezTo>
                    <a:pt x="4007" y="4179"/>
                    <a:pt x="3807" y="4379"/>
                    <a:pt x="3807" y="4637"/>
                  </a:cubicBezTo>
                  <a:cubicBezTo>
                    <a:pt x="3807" y="4866"/>
                    <a:pt x="4007" y="5066"/>
                    <a:pt x="4236" y="5066"/>
                  </a:cubicBezTo>
                  <a:lnTo>
                    <a:pt x="8958" y="5066"/>
                  </a:lnTo>
                  <a:cubicBezTo>
                    <a:pt x="9216" y="5066"/>
                    <a:pt x="9388" y="4866"/>
                    <a:pt x="9388" y="4637"/>
                  </a:cubicBezTo>
                  <a:cubicBezTo>
                    <a:pt x="9388" y="4379"/>
                    <a:pt x="9216" y="4179"/>
                    <a:pt x="8958" y="4179"/>
                  </a:cubicBezTo>
                  <a:close/>
                  <a:moveTo>
                    <a:pt x="10962" y="4122"/>
                  </a:moveTo>
                  <a:cubicBezTo>
                    <a:pt x="10676" y="4122"/>
                    <a:pt x="10447" y="4350"/>
                    <a:pt x="10447" y="4637"/>
                  </a:cubicBezTo>
                  <a:cubicBezTo>
                    <a:pt x="10447" y="4923"/>
                    <a:pt x="10676" y="5152"/>
                    <a:pt x="10962" y="5152"/>
                  </a:cubicBezTo>
                  <a:cubicBezTo>
                    <a:pt x="11248" y="5152"/>
                    <a:pt x="11477" y="4923"/>
                    <a:pt x="11477" y="4637"/>
                  </a:cubicBezTo>
                  <a:cubicBezTo>
                    <a:pt x="11477" y="4350"/>
                    <a:pt x="11248" y="4122"/>
                    <a:pt x="10962" y="4122"/>
                  </a:cubicBezTo>
                  <a:close/>
                  <a:moveTo>
                    <a:pt x="12507" y="4122"/>
                  </a:moveTo>
                  <a:cubicBezTo>
                    <a:pt x="12221" y="4122"/>
                    <a:pt x="11992" y="4350"/>
                    <a:pt x="11992" y="4637"/>
                  </a:cubicBezTo>
                  <a:cubicBezTo>
                    <a:pt x="11992" y="4923"/>
                    <a:pt x="12221" y="5152"/>
                    <a:pt x="12507" y="5152"/>
                  </a:cubicBezTo>
                  <a:cubicBezTo>
                    <a:pt x="12793" y="5152"/>
                    <a:pt x="13022" y="4923"/>
                    <a:pt x="13022" y="4637"/>
                  </a:cubicBezTo>
                  <a:cubicBezTo>
                    <a:pt x="13022" y="4350"/>
                    <a:pt x="12793" y="4122"/>
                    <a:pt x="12507" y="4122"/>
                  </a:cubicBezTo>
                  <a:close/>
                  <a:moveTo>
                    <a:pt x="14053" y="4122"/>
                  </a:moveTo>
                  <a:cubicBezTo>
                    <a:pt x="13766" y="4122"/>
                    <a:pt x="13537" y="4350"/>
                    <a:pt x="13537" y="4637"/>
                  </a:cubicBezTo>
                  <a:cubicBezTo>
                    <a:pt x="13537" y="4923"/>
                    <a:pt x="13766" y="5152"/>
                    <a:pt x="14053" y="5152"/>
                  </a:cubicBezTo>
                  <a:cubicBezTo>
                    <a:pt x="14339" y="5152"/>
                    <a:pt x="14568" y="4923"/>
                    <a:pt x="14568" y="4637"/>
                  </a:cubicBezTo>
                  <a:cubicBezTo>
                    <a:pt x="14568" y="4350"/>
                    <a:pt x="14339" y="4122"/>
                    <a:pt x="14053" y="4122"/>
                  </a:cubicBezTo>
                  <a:close/>
                  <a:moveTo>
                    <a:pt x="15569" y="4122"/>
                  </a:moveTo>
                  <a:cubicBezTo>
                    <a:pt x="15312" y="4122"/>
                    <a:pt x="15054" y="4350"/>
                    <a:pt x="15054" y="4637"/>
                  </a:cubicBezTo>
                  <a:cubicBezTo>
                    <a:pt x="15054" y="4923"/>
                    <a:pt x="15312" y="5152"/>
                    <a:pt x="15569" y="5152"/>
                  </a:cubicBezTo>
                  <a:cubicBezTo>
                    <a:pt x="15856" y="5152"/>
                    <a:pt x="16085" y="4923"/>
                    <a:pt x="16085" y="4637"/>
                  </a:cubicBezTo>
                  <a:cubicBezTo>
                    <a:pt x="16085" y="4350"/>
                    <a:pt x="15856" y="4122"/>
                    <a:pt x="15569" y="4122"/>
                  </a:cubicBezTo>
                  <a:close/>
                  <a:moveTo>
                    <a:pt x="17115" y="4122"/>
                  </a:moveTo>
                  <a:cubicBezTo>
                    <a:pt x="16829" y="4122"/>
                    <a:pt x="16600" y="4350"/>
                    <a:pt x="16600" y="4637"/>
                  </a:cubicBezTo>
                  <a:cubicBezTo>
                    <a:pt x="16600" y="4923"/>
                    <a:pt x="16829" y="5152"/>
                    <a:pt x="17115" y="5152"/>
                  </a:cubicBezTo>
                  <a:cubicBezTo>
                    <a:pt x="17401" y="5152"/>
                    <a:pt x="17630" y="4923"/>
                    <a:pt x="17630" y="4637"/>
                  </a:cubicBezTo>
                  <a:cubicBezTo>
                    <a:pt x="17630" y="4350"/>
                    <a:pt x="17401" y="4122"/>
                    <a:pt x="17115" y="4122"/>
                  </a:cubicBezTo>
                  <a:close/>
                  <a:moveTo>
                    <a:pt x="18660" y="4122"/>
                  </a:moveTo>
                  <a:cubicBezTo>
                    <a:pt x="18374" y="4122"/>
                    <a:pt x="18145" y="4350"/>
                    <a:pt x="18145" y="4637"/>
                  </a:cubicBezTo>
                  <a:cubicBezTo>
                    <a:pt x="18145" y="4923"/>
                    <a:pt x="18374" y="5152"/>
                    <a:pt x="18660" y="5152"/>
                  </a:cubicBezTo>
                  <a:cubicBezTo>
                    <a:pt x="18947" y="5152"/>
                    <a:pt x="19175" y="4923"/>
                    <a:pt x="19175" y="4637"/>
                  </a:cubicBezTo>
                  <a:cubicBezTo>
                    <a:pt x="19175" y="4350"/>
                    <a:pt x="18947" y="4122"/>
                    <a:pt x="18660" y="4122"/>
                  </a:cubicBezTo>
                  <a:close/>
                  <a:moveTo>
                    <a:pt x="430" y="6239"/>
                  </a:moveTo>
                  <a:cubicBezTo>
                    <a:pt x="201" y="6239"/>
                    <a:pt x="1" y="6440"/>
                    <a:pt x="1" y="6697"/>
                  </a:cubicBezTo>
                  <a:cubicBezTo>
                    <a:pt x="1" y="6926"/>
                    <a:pt x="201" y="7127"/>
                    <a:pt x="430" y="7127"/>
                  </a:cubicBezTo>
                  <a:lnTo>
                    <a:pt x="2233" y="7127"/>
                  </a:lnTo>
                  <a:cubicBezTo>
                    <a:pt x="2491" y="7127"/>
                    <a:pt x="2691" y="6926"/>
                    <a:pt x="2691" y="6697"/>
                  </a:cubicBezTo>
                  <a:cubicBezTo>
                    <a:pt x="2691" y="6440"/>
                    <a:pt x="2491" y="6239"/>
                    <a:pt x="2233" y="6239"/>
                  </a:cubicBezTo>
                  <a:close/>
                  <a:moveTo>
                    <a:pt x="4236" y="6239"/>
                  </a:moveTo>
                  <a:cubicBezTo>
                    <a:pt x="4007" y="6239"/>
                    <a:pt x="3807" y="6440"/>
                    <a:pt x="3807" y="6697"/>
                  </a:cubicBezTo>
                  <a:cubicBezTo>
                    <a:pt x="3807" y="6926"/>
                    <a:pt x="4007" y="7127"/>
                    <a:pt x="4236" y="7127"/>
                  </a:cubicBezTo>
                  <a:lnTo>
                    <a:pt x="8958" y="7127"/>
                  </a:lnTo>
                  <a:cubicBezTo>
                    <a:pt x="9216" y="7127"/>
                    <a:pt x="9388" y="6926"/>
                    <a:pt x="9388" y="6697"/>
                  </a:cubicBezTo>
                  <a:cubicBezTo>
                    <a:pt x="9388" y="6440"/>
                    <a:pt x="9216" y="6239"/>
                    <a:pt x="8958" y="6239"/>
                  </a:cubicBezTo>
                  <a:close/>
                  <a:moveTo>
                    <a:pt x="430" y="8300"/>
                  </a:moveTo>
                  <a:cubicBezTo>
                    <a:pt x="201" y="8300"/>
                    <a:pt x="1" y="8500"/>
                    <a:pt x="1" y="8729"/>
                  </a:cubicBezTo>
                  <a:cubicBezTo>
                    <a:pt x="1" y="8987"/>
                    <a:pt x="201" y="9187"/>
                    <a:pt x="430" y="9187"/>
                  </a:cubicBezTo>
                  <a:lnTo>
                    <a:pt x="2233" y="9187"/>
                  </a:lnTo>
                  <a:cubicBezTo>
                    <a:pt x="2491" y="9187"/>
                    <a:pt x="2691" y="8987"/>
                    <a:pt x="2691" y="8729"/>
                  </a:cubicBezTo>
                  <a:cubicBezTo>
                    <a:pt x="2691" y="8500"/>
                    <a:pt x="2491" y="8300"/>
                    <a:pt x="2233" y="8300"/>
                  </a:cubicBezTo>
                  <a:close/>
                  <a:moveTo>
                    <a:pt x="4236" y="8300"/>
                  </a:moveTo>
                  <a:cubicBezTo>
                    <a:pt x="4007" y="8300"/>
                    <a:pt x="3807" y="8500"/>
                    <a:pt x="3807" y="8729"/>
                  </a:cubicBezTo>
                  <a:cubicBezTo>
                    <a:pt x="3807" y="8987"/>
                    <a:pt x="4007" y="9187"/>
                    <a:pt x="4236" y="9187"/>
                  </a:cubicBezTo>
                  <a:lnTo>
                    <a:pt x="8958" y="9187"/>
                  </a:lnTo>
                  <a:cubicBezTo>
                    <a:pt x="9216" y="9187"/>
                    <a:pt x="9388" y="8987"/>
                    <a:pt x="9388" y="8729"/>
                  </a:cubicBezTo>
                  <a:cubicBezTo>
                    <a:pt x="9388" y="8500"/>
                    <a:pt x="9216" y="8300"/>
                    <a:pt x="8958" y="8300"/>
                  </a:cubicBezTo>
                  <a:close/>
                  <a:moveTo>
                    <a:pt x="16228" y="10017"/>
                  </a:moveTo>
                  <a:cubicBezTo>
                    <a:pt x="15942" y="10017"/>
                    <a:pt x="15713" y="10246"/>
                    <a:pt x="15713" y="10532"/>
                  </a:cubicBezTo>
                  <a:cubicBezTo>
                    <a:pt x="15713" y="10818"/>
                    <a:pt x="15942" y="11047"/>
                    <a:pt x="16228" y="11047"/>
                  </a:cubicBezTo>
                  <a:cubicBezTo>
                    <a:pt x="16514" y="11047"/>
                    <a:pt x="16743" y="10818"/>
                    <a:pt x="16743" y="10532"/>
                  </a:cubicBezTo>
                  <a:cubicBezTo>
                    <a:pt x="16743" y="10246"/>
                    <a:pt x="16514" y="10017"/>
                    <a:pt x="16228" y="10017"/>
                  </a:cubicBezTo>
                  <a:close/>
                  <a:moveTo>
                    <a:pt x="17773" y="10017"/>
                  </a:moveTo>
                  <a:cubicBezTo>
                    <a:pt x="17487" y="10017"/>
                    <a:pt x="17258" y="10246"/>
                    <a:pt x="17258" y="10532"/>
                  </a:cubicBezTo>
                  <a:cubicBezTo>
                    <a:pt x="17258" y="10818"/>
                    <a:pt x="17487" y="11047"/>
                    <a:pt x="17773" y="11047"/>
                  </a:cubicBezTo>
                  <a:cubicBezTo>
                    <a:pt x="18059" y="11047"/>
                    <a:pt x="18288" y="10818"/>
                    <a:pt x="18288" y="10532"/>
                  </a:cubicBezTo>
                  <a:cubicBezTo>
                    <a:pt x="18288" y="10246"/>
                    <a:pt x="18059" y="10017"/>
                    <a:pt x="17773" y="10017"/>
                  </a:cubicBezTo>
                  <a:close/>
                  <a:moveTo>
                    <a:pt x="19290" y="10017"/>
                  </a:moveTo>
                  <a:cubicBezTo>
                    <a:pt x="19032" y="10017"/>
                    <a:pt x="18775" y="10246"/>
                    <a:pt x="18775" y="10532"/>
                  </a:cubicBezTo>
                  <a:cubicBezTo>
                    <a:pt x="18775" y="10818"/>
                    <a:pt x="19032" y="11047"/>
                    <a:pt x="19290" y="11047"/>
                  </a:cubicBezTo>
                  <a:cubicBezTo>
                    <a:pt x="19576" y="11047"/>
                    <a:pt x="19805" y="10818"/>
                    <a:pt x="19805" y="10532"/>
                  </a:cubicBezTo>
                  <a:cubicBezTo>
                    <a:pt x="19805" y="10246"/>
                    <a:pt x="19576" y="10017"/>
                    <a:pt x="19290" y="10017"/>
                  </a:cubicBezTo>
                  <a:close/>
                  <a:moveTo>
                    <a:pt x="20835" y="10017"/>
                  </a:moveTo>
                  <a:cubicBezTo>
                    <a:pt x="20549" y="10017"/>
                    <a:pt x="20320" y="10246"/>
                    <a:pt x="20320" y="10532"/>
                  </a:cubicBezTo>
                  <a:cubicBezTo>
                    <a:pt x="20320" y="10818"/>
                    <a:pt x="20549" y="11047"/>
                    <a:pt x="20835" y="11047"/>
                  </a:cubicBezTo>
                  <a:cubicBezTo>
                    <a:pt x="21122" y="11047"/>
                    <a:pt x="21351" y="10818"/>
                    <a:pt x="21351" y="10532"/>
                  </a:cubicBezTo>
                  <a:cubicBezTo>
                    <a:pt x="21351" y="10246"/>
                    <a:pt x="21122" y="10017"/>
                    <a:pt x="20835" y="10017"/>
                  </a:cubicBezTo>
                  <a:close/>
                  <a:moveTo>
                    <a:pt x="22381" y="10017"/>
                  </a:moveTo>
                  <a:cubicBezTo>
                    <a:pt x="22095" y="10017"/>
                    <a:pt x="21866" y="10246"/>
                    <a:pt x="21866" y="10532"/>
                  </a:cubicBezTo>
                  <a:cubicBezTo>
                    <a:pt x="21866" y="10818"/>
                    <a:pt x="22095" y="11047"/>
                    <a:pt x="22381" y="11047"/>
                  </a:cubicBezTo>
                  <a:cubicBezTo>
                    <a:pt x="22667" y="11047"/>
                    <a:pt x="22896" y="10818"/>
                    <a:pt x="22896" y="10532"/>
                  </a:cubicBezTo>
                  <a:cubicBezTo>
                    <a:pt x="22896" y="10246"/>
                    <a:pt x="22667" y="10017"/>
                    <a:pt x="22381" y="10017"/>
                  </a:cubicBezTo>
                  <a:close/>
                  <a:moveTo>
                    <a:pt x="23926" y="10017"/>
                  </a:moveTo>
                  <a:cubicBezTo>
                    <a:pt x="23640" y="10017"/>
                    <a:pt x="23411" y="10246"/>
                    <a:pt x="23411" y="10532"/>
                  </a:cubicBezTo>
                  <a:cubicBezTo>
                    <a:pt x="23411" y="10818"/>
                    <a:pt x="23640" y="11047"/>
                    <a:pt x="23926" y="11047"/>
                  </a:cubicBezTo>
                  <a:cubicBezTo>
                    <a:pt x="24212" y="11047"/>
                    <a:pt x="24441" y="10818"/>
                    <a:pt x="24441" y="10532"/>
                  </a:cubicBezTo>
                  <a:cubicBezTo>
                    <a:pt x="24441" y="10246"/>
                    <a:pt x="24212" y="10017"/>
                    <a:pt x="23926" y="10017"/>
                  </a:cubicBezTo>
                  <a:close/>
                  <a:moveTo>
                    <a:pt x="430" y="10361"/>
                  </a:moveTo>
                  <a:cubicBezTo>
                    <a:pt x="201" y="10361"/>
                    <a:pt x="1" y="10532"/>
                    <a:pt x="1" y="10790"/>
                  </a:cubicBezTo>
                  <a:cubicBezTo>
                    <a:pt x="1" y="11047"/>
                    <a:pt x="201" y="11248"/>
                    <a:pt x="430" y="11248"/>
                  </a:cubicBezTo>
                  <a:lnTo>
                    <a:pt x="2233" y="11248"/>
                  </a:lnTo>
                  <a:cubicBezTo>
                    <a:pt x="2491" y="11248"/>
                    <a:pt x="2691" y="11047"/>
                    <a:pt x="2691" y="10790"/>
                  </a:cubicBezTo>
                  <a:cubicBezTo>
                    <a:pt x="2691" y="10532"/>
                    <a:pt x="2491" y="10361"/>
                    <a:pt x="2233" y="10361"/>
                  </a:cubicBezTo>
                  <a:close/>
                  <a:moveTo>
                    <a:pt x="9874" y="10361"/>
                  </a:moveTo>
                  <a:cubicBezTo>
                    <a:pt x="9645" y="10361"/>
                    <a:pt x="9445" y="10532"/>
                    <a:pt x="9445" y="10790"/>
                  </a:cubicBezTo>
                  <a:cubicBezTo>
                    <a:pt x="9445" y="11047"/>
                    <a:pt x="9645" y="11248"/>
                    <a:pt x="9874" y="11248"/>
                  </a:cubicBezTo>
                  <a:lnTo>
                    <a:pt x="14596" y="11248"/>
                  </a:lnTo>
                  <a:cubicBezTo>
                    <a:pt x="14854" y="11248"/>
                    <a:pt x="15054" y="11047"/>
                    <a:pt x="15054" y="10790"/>
                  </a:cubicBezTo>
                  <a:cubicBezTo>
                    <a:pt x="15054" y="10532"/>
                    <a:pt x="14854" y="10361"/>
                    <a:pt x="14596" y="10361"/>
                  </a:cubicBezTo>
                  <a:close/>
                  <a:moveTo>
                    <a:pt x="430" y="12393"/>
                  </a:moveTo>
                  <a:cubicBezTo>
                    <a:pt x="201" y="12393"/>
                    <a:pt x="1" y="12593"/>
                    <a:pt x="1" y="12850"/>
                  </a:cubicBezTo>
                  <a:cubicBezTo>
                    <a:pt x="1" y="13079"/>
                    <a:pt x="201" y="13280"/>
                    <a:pt x="430" y="13280"/>
                  </a:cubicBezTo>
                  <a:lnTo>
                    <a:pt x="2233" y="13280"/>
                  </a:lnTo>
                  <a:cubicBezTo>
                    <a:pt x="2491" y="13280"/>
                    <a:pt x="2691" y="13079"/>
                    <a:pt x="2691" y="12850"/>
                  </a:cubicBezTo>
                  <a:cubicBezTo>
                    <a:pt x="2691" y="12593"/>
                    <a:pt x="2491" y="12393"/>
                    <a:pt x="2233" y="12393"/>
                  </a:cubicBezTo>
                  <a:close/>
                  <a:moveTo>
                    <a:pt x="9874" y="12393"/>
                  </a:moveTo>
                  <a:cubicBezTo>
                    <a:pt x="9645" y="12393"/>
                    <a:pt x="9445" y="12593"/>
                    <a:pt x="9445" y="12850"/>
                  </a:cubicBezTo>
                  <a:cubicBezTo>
                    <a:pt x="9445" y="13079"/>
                    <a:pt x="9645" y="13280"/>
                    <a:pt x="9874" y="13280"/>
                  </a:cubicBezTo>
                  <a:lnTo>
                    <a:pt x="14596" y="13280"/>
                  </a:lnTo>
                  <a:cubicBezTo>
                    <a:pt x="14854" y="13280"/>
                    <a:pt x="15054" y="13079"/>
                    <a:pt x="15054" y="12850"/>
                  </a:cubicBezTo>
                  <a:cubicBezTo>
                    <a:pt x="15054" y="12593"/>
                    <a:pt x="14854" y="12393"/>
                    <a:pt x="14596" y="12393"/>
                  </a:cubicBezTo>
                  <a:close/>
                  <a:moveTo>
                    <a:pt x="16228" y="14253"/>
                  </a:moveTo>
                  <a:cubicBezTo>
                    <a:pt x="15942" y="14253"/>
                    <a:pt x="15713" y="14482"/>
                    <a:pt x="15713" y="14768"/>
                  </a:cubicBezTo>
                  <a:cubicBezTo>
                    <a:pt x="15713" y="15054"/>
                    <a:pt x="15942" y="15283"/>
                    <a:pt x="16228" y="15283"/>
                  </a:cubicBezTo>
                  <a:cubicBezTo>
                    <a:pt x="16514" y="15283"/>
                    <a:pt x="16743" y="15054"/>
                    <a:pt x="16743" y="14768"/>
                  </a:cubicBezTo>
                  <a:cubicBezTo>
                    <a:pt x="16743" y="14482"/>
                    <a:pt x="16514" y="14253"/>
                    <a:pt x="16228" y="14253"/>
                  </a:cubicBezTo>
                  <a:close/>
                  <a:moveTo>
                    <a:pt x="17773" y="14253"/>
                  </a:moveTo>
                  <a:cubicBezTo>
                    <a:pt x="17487" y="14253"/>
                    <a:pt x="17258" y="14482"/>
                    <a:pt x="17258" y="14768"/>
                  </a:cubicBezTo>
                  <a:cubicBezTo>
                    <a:pt x="17258" y="15054"/>
                    <a:pt x="17487" y="15283"/>
                    <a:pt x="17773" y="15283"/>
                  </a:cubicBezTo>
                  <a:cubicBezTo>
                    <a:pt x="18059" y="15283"/>
                    <a:pt x="18288" y="15054"/>
                    <a:pt x="18288" y="14768"/>
                  </a:cubicBezTo>
                  <a:cubicBezTo>
                    <a:pt x="18288" y="14482"/>
                    <a:pt x="18059" y="14253"/>
                    <a:pt x="17773" y="14253"/>
                  </a:cubicBezTo>
                  <a:close/>
                  <a:moveTo>
                    <a:pt x="19290" y="14253"/>
                  </a:moveTo>
                  <a:cubicBezTo>
                    <a:pt x="19032" y="14253"/>
                    <a:pt x="18775" y="14482"/>
                    <a:pt x="18775" y="14768"/>
                  </a:cubicBezTo>
                  <a:cubicBezTo>
                    <a:pt x="18775" y="15054"/>
                    <a:pt x="19032" y="15283"/>
                    <a:pt x="19290" y="15283"/>
                  </a:cubicBezTo>
                  <a:cubicBezTo>
                    <a:pt x="19576" y="15283"/>
                    <a:pt x="19805" y="15054"/>
                    <a:pt x="19805" y="14768"/>
                  </a:cubicBezTo>
                  <a:cubicBezTo>
                    <a:pt x="19805" y="14482"/>
                    <a:pt x="19576" y="14253"/>
                    <a:pt x="19290" y="14253"/>
                  </a:cubicBezTo>
                  <a:close/>
                  <a:moveTo>
                    <a:pt x="20835" y="14253"/>
                  </a:moveTo>
                  <a:cubicBezTo>
                    <a:pt x="20549" y="14253"/>
                    <a:pt x="20320" y="14482"/>
                    <a:pt x="20320" y="14768"/>
                  </a:cubicBezTo>
                  <a:cubicBezTo>
                    <a:pt x="20320" y="15054"/>
                    <a:pt x="20549" y="15283"/>
                    <a:pt x="20835" y="15283"/>
                  </a:cubicBezTo>
                  <a:cubicBezTo>
                    <a:pt x="21122" y="15283"/>
                    <a:pt x="21351" y="15054"/>
                    <a:pt x="21351" y="14768"/>
                  </a:cubicBezTo>
                  <a:cubicBezTo>
                    <a:pt x="21351" y="14482"/>
                    <a:pt x="21122" y="14253"/>
                    <a:pt x="20835" y="14253"/>
                  </a:cubicBezTo>
                  <a:close/>
                  <a:moveTo>
                    <a:pt x="22381" y="14253"/>
                  </a:moveTo>
                  <a:cubicBezTo>
                    <a:pt x="22095" y="14253"/>
                    <a:pt x="21866" y="14482"/>
                    <a:pt x="21866" y="14768"/>
                  </a:cubicBezTo>
                  <a:cubicBezTo>
                    <a:pt x="21866" y="15054"/>
                    <a:pt x="22095" y="15283"/>
                    <a:pt x="22381" y="15283"/>
                  </a:cubicBezTo>
                  <a:cubicBezTo>
                    <a:pt x="22667" y="15283"/>
                    <a:pt x="22896" y="15054"/>
                    <a:pt x="22896" y="14768"/>
                  </a:cubicBezTo>
                  <a:cubicBezTo>
                    <a:pt x="22896" y="14482"/>
                    <a:pt x="22667" y="14253"/>
                    <a:pt x="22381" y="14253"/>
                  </a:cubicBezTo>
                  <a:close/>
                  <a:moveTo>
                    <a:pt x="23926" y="14253"/>
                  </a:moveTo>
                  <a:cubicBezTo>
                    <a:pt x="23640" y="14253"/>
                    <a:pt x="23411" y="14482"/>
                    <a:pt x="23411" y="14768"/>
                  </a:cubicBezTo>
                  <a:cubicBezTo>
                    <a:pt x="23411" y="15054"/>
                    <a:pt x="23640" y="15283"/>
                    <a:pt x="23926" y="15283"/>
                  </a:cubicBezTo>
                  <a:cubicBezTo>
                    <a:pt x="24212" y="15283"/>
                    <a:pt x="24441" y="15054"/>
                    <a:pt x="24441" y="14768"/>
                  </a:cubicBezTo>
                  <a:cubicBezTo>
                    <a:pt x="24441" y="14482"/>
                    <a:pt x="24212" y="14253"/>
                    <a:pt x="23926" y="14253"/>
                  </a:cubicBezTo>
                  <a:close/>
                  <a:moveTo>
                    <a:pt x="430" y="14453"/>
                  </a:moveTo>
                  <a:cubicBezTo>
                    <a:pt x="201" y="14453"/>
                    <a:pt x="1" y="14653"/>
                    <a:pt x="1" y="14882"/>
                  </a:cubicBezTo>
                  <a:cubicBezTo>
                    <a:pt x="1" y="15140"/>
                    <a:pt x="201" y="15340"/>
                    <a:pt x="430" y="15340"/>
                  </a:cubicBezTo>
                  <a:lnTo>
                    <a:pt x="2233" y="15340"/>
                  </a:lnTo>
                  <a:cubicBezTo>
                    <a:pt x="2491" y="15340"/>
                    <a:pt x="2691" y="15140"/>
                    <a:pt x="2691" y="14882"/>
                  </a:cubicBezTo>
                  <a:cubicBezTo>
                    <a:pt x="2691" y="14653"/>
                    <a:pt x="2491" y="14453"/>
                    <a:pt x="2233" y="14453"/>
                  </a:cubicBezTo>
                  <a:close/>
                  <a:moveTo>
                    <a:pt x="9874" y="14453"/>
                  </a:moveTo>
                  <a:cubicBezTo>
                    <a:pt x="9645" y="14453"/>
                    <a:pt x="9445" y="14653"/>
                    <a:pt x="9445" y="14882"/>
                  </a:cubicBezTo>
                  <a:cubicBezTo>
                    <a:pt x="9445" y="15140"/>
                    <a:pt x="9645" y="15340"/>
                    <a:pt x="9874" y="15340"/>
                  </a:cubicBezTo>
                  <a:lnTo>
                    <a:pt x="14596" y="15340"/>
                  </a:lnTo>
                  <a:cubicBezTo>
                    <a:pt x="14854" y="15340"/>
                    <a:pt x="15054" y="15140"/>
                    <a:pt x="15054" y="14882"/>
                  </a:cubicBezTo>
                  <a:cubicBezTo>
                    <a:pt x="15054" y="14653"/>
                    <a:pt x="14854" y="14453"/>
                    <a:pt x="14596" y="144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49;p37">
              <a:extLst>
                <a:ext uri="{FF2B5EF4-FFF2-40B4-BE49-F238E27FC236}">
                  <a16:creationId xmlns:a16="http://schemas.microsoft.com/office/drawing/2014/main" id="{A72D94DA-18B2-E1B6-BAA2-A334EFC5B357}"/>
                </a:ext>
              </a:extLst>
            </p:cNvPr>
            <p:cNvSpPr/>
            <p:nvPr/>
          </p:nvSpPr>
          <p:spPr>
            <a:xfrm>
              <a:off x="6151916" y="3111277"/>
              <a:ext cx="457065" cy="286877"/>
            </a:xfrm>
            <a:custGeom>
              <a:avLst/>
              <a:gdLst/>
              <a:ahLst/>
              <a:cxnLst/>
              <a:rect l="l" t="t" r="r" b="b"/>
              <a:pathLst>
                <a:path w="24442" h="15341" extrusionOk="0">
                  <a:moveTo>
                    <a:pt x="430" y="86"/>
                  </a:moveTo>
                  <a:cubicBezTo>
                    <a:pt x="201" y="86"/>
                    <a:pt x="1" y="287"/>
                    <a:pt x="1" y="516"/>
                  </a:cubicBezTo>
                  <a:cubicBezTo>
                    <a:pt x="1" y="773"/>
                    <a:pt x="201" y="974"/>
                    <a:pt x="430" y="974"/>
                  </a:cubicBezTo>
                  <a:lnTo>
                    <a:pt x="2233" y="974"/>
                  </a:lnTo>
                  <a:cubicBezTo>
                    <a:pt x="2491" y="974"/>
                    <a:pt x="2691" y="773"/>
                    <a:pt x="2691" y="516"/>
                  </a:cubicBezTo>
                  <a:cubicBezTo>
                    <a:pt x="2691" y="287"/>
                    <a:pt x="2491" y="86"/>
                    <a:pt x="2233" y="86"/>
                  </a:cubicBezTo>
                  <a:close/>
                  <a:moveTo>
                    <a:pt x="4236" y="86"/>
                  </a:moveTo>
                  <a:cubicBezTo>
                    <a:pt x="4007" y="86"/>
                    <a:pt x="3807" y="287"/>
                    <a:pt x="3807" y="516"/>
                  </a:cubicBezTo>
                  <a:cubicBezTo>
                    <a:pt x="3807" y="773"/>
                    <a:pt x="4007" y="974"/>
                    <a:pt x="4236" y="974"/>
                  </a:cubicBezTo>
                  <a:lnTo>
                    <a:pt x="8958" y="974"/>
                  </a:lnTo>
                  <a:cubicBezTo>
                    <a:pt x="9216" y="974"/>
                    <a:pt x="9388" y="773"/>
                    <a:pt x="9388" y="516"/>
                  </a:cubicBezTo>
                  <a:cubicBezTo>
                    <a:pt x="9388" y="287"/>
                    <a:pt x="9216" y="86"/>
                    <a:pt x="8958" y="86"/>
                  </a:cubicBezTo>
                  <a:close/>
                  <a:moveTo>
                    <a:pt x="10962" y="0"/>
                  </a:moveTo>
                  <a:cubicBezTo>
                    <a:pt x="10676" y="0"/>
                    <a:pt x="10447" y="229"/>
                    <a:pt x="10447" y="516"/>
                  </a:cubicBezTo>
                  <a:cubicBezTo>
                    <a:pt x="10447" y="802"/>
                    <a:pt x="10676" y="1031"/>
                    <a:pt x="10962" y="1031"/>
                  </a:cubicBezTo>
                  <a:cubicBezTo>
                    <a:pt x="11248" y="1031"/>
                    <a:pt x="11477" y="802"/>
                    <a:pt x="11477" y="516"/>
                  </a:cubicBezTo>
                  <a:cubicBezTo>
                    <a:pt x="11477" y="229"/>
                    <a:pt x="11248" y="0"/>
                    <a:pt x="10962" y="0"/>
                  </a:cubicBezTo>
                  <a:close/>
                  <a:moveTo>
                    <a:pt x="12507" y="0"/>
                  </a:moveTo>
                  <a:cubicBezTo>
                    <a:pt x="12221" y="0"/>
                    <a:pt x="11992" y="229"/>
                    <a:pt x="11992" y="516"/>
                  </a:cubicBezTo>
                  <a:cubicBezTo>
                    <a:pt x="11992" y="802"/>
                    <a:pt x="12221" y="1031"/>
                    <a:pt x="12507" y="1031"/>
                  </a:cubicBezTo>
                  <a:cubicBezTo>
                    <a:pt x="12793" y="1031"/>
                    <a:pt x="13022" y="802"/>
                    <a:pt x="13022" y="516"/>
                  </a:cubicBezTo>
                  <a:cubicBezTo>
                    <a:pt x="13022" y="229"/>
                    <a:pt x="12793" y="0"/>
                    <a:pt x="12507" y="0"/>
                  </a:cubicBezTo>
                  <a:close/>
                  <a:moveTo>
                    <a:pt x="14053" y="0"/>
                  </a:moveTo>
                  <a:cubicBezTo>
                    <a:pt x="13766" y="0"/>
                    <a:pt x="13537" y="229"/>
                    <a:pt x="13537" y="516"/>
                  </a:cubicBezTo>
                  <a:cubicBezTo>
                    <a:pt x="13537" y="802"/>
                    <a:pt x="13766" y="1031"/>
                    <a:pt x="14053" y="1031"/>
                  </a:cubicBezTo>
                  <a:cubicBezTo>
                    <a:pt x="14339" y="1031"/>
                    <a:pt x="14568" y="802"/>
                    <a:pt x="14568" y="516"/>
                  </a:cubicBezTo>
                  <a:cubicBezTo>
                    <a:pt x="14568" y="229"/>
                    <a:pt x="14339" y="0"/>
                    <a:pt x="14053" y="0"/>
                  </a:cubicBezTo>
                  <a:close/>
                  <a:moveTo>
                    <a:pt x="15569" y="0"/>
                  </a:moveTo>
                  <a:cubicBezTo>
                    <a:pt x="15312" y="0"/>
                    <a:pt x="15054" y="229"/>
                    <a:pt x="15054" y="516"/>
                  </a:cubicBezTo>
                  <a:cubicBezTo>
                    <a:pt x="15054" y="802"/>
                    <a:pt x="15312" y="1031"/>
                    <a:pt x="15569" y="1031"/>
                  </a:cubicBezTo>
                  <a:cubicBezTo>
                    <a:pt x="15856" y="1031"/>
                    <a:pt x="16085" y="802"/>
                    <a:pt x="16085" y="516"/>
                  </a:cubicBezTo>
                  <a:cubicBezTo>
                    <a:pt x="16085" y="229"/>
                    <a:pt x="15856" y="0"/>
                    <a:pt x="15569" y="0"/>
                  </a:cubicBezTo>
                  <a:close/>
                  <a:moveTo>
                    <a:pt x="17115" y="0"/>
                  </a:moveTo>
                  <a:cubicBezTo>
                    <a:pt x="16829" y="0"/>
                    <a:pt x="16600" y="229"/>
                    <a:pt x="16600" y="516"/>
                  </a:cubicBezTo>
                  <a:cubicBezTo>
                    <a:pt x="16600" y="802"/>
                    <a:pt x="16829" y="1031"/>
                    <a:pt x="17115" y="1031"/>
                  </a:cubicBezTo>
                  <a:cubicBezTo>
                    <a:pt x="17401" y="1031"/>
                    <a:pt x="17630" y="802"/>
                    <a:pt x="17630" y="516"/>
                  </a:cubicBezTo>
                  <a:cubicBezTo>
                    <a:pt x="17630" y="229"/>
                    <a:pt x="17401" y="0"/>
                    <a:pt x="17115" y="0"/>
                  </a:cubicBezTo>
                  <a:close/>
                  <a:moveTo>
                    <a:pt x="18660" y="0"/>
                  </a:moveTo>
                  <a:cubicBezTo>
                    <a:pt x="18374" y="0"/>
                    <a:pt x="18145" y="229"/>
                    <a:pt x="18145" y="516"/>
                  </a:cubicBezTo>
                  <a:cubicBezTo>
                    <a:pt x="18145" y="802"/>
                    <a:pt x="18374" y="1031"/>
                    <a:pt x="18660" y="1031"/>
                  </a:cubicBezTo>
                  <a:cubicBezTo>
                    <a:pt x="18947" y="1031"/>
                    <a:pt x="19175" y="802"/>
                    <a:pt x="19175" y="516"/>
                  </a:cubicBezTo>
                  <a:cubicBezTo>
                    <a:pt x="19175" y="229"/>
                    <a:pt x="18947" y="0"/>
                    <a:pt x="18660" y="0"/>
                  </a:cubicBezTo>
                  <a:close/>
                  <a:moveTo>
                    <a:pt x="430" y="2118"/>
                  </a:moveTo>
                  <a:cubicBezTo>
                    <a:pt x="201" y="2118"/>
                    <a:pt x="1" y="2319"/>
                    <a:pt x="1" y="2576"/>
                  </a:cubicBezTo>
                  <a:cubicBezTo>
                    <a:pt x="1" y="2805"/>
                    <a:pt x="201" y="3006"/>
                    <a:pt x="430" y="3006"/>
                  </a:cubicBezTo>
                  <a:lnTo>
                    <a:pt x="2233" y="3006"/>
                  </a:lnTo>
                  <a:cubicBezTo>
                    <a:pt x="2491" y="3006"/>
                    <a:pt x="2691" y="2805"/>
                    <a:pt x="2691" y="2576"/>
                  </a:cubicBezTo>
                  <a:cubicBezTo>
                    <a:pt x="2691" y="2319"/>
                    <a:pt x="2491" y="2118"/>
                    <a:pt x="2233" y="2118"/>
                  </a:cubicBezTo>
                  <a:close/>
                  <a:moveTo>
                    <a:pt x="4236" y="2118"/>
                  </a:moveTo>
                  <a:cubicBezTo>
                    <a:pt x="4007" y="2118"/>
                    <a:pt x="3807" y="2319"/>
                    <a:pt x="3807" y="2576"/>
                  </a:cubicBezTo>
                  <a:cubicBezTo>
                    <a:pt x="3807" y="2805"/>
                    <a:pt x="4007" y="3006"/>
                    <a:pt x="4236" y="3006"/>
                  </a:cubicBezTo>
                  <a:lnTo>
                    <a:pt x="8958" y="3006"/>
                  </a:lnTo>
                  <a:cubicBezTo>
                    <a:pt x="9216" y="3006"/>
                    <a:pt x="9388" y="2805"/>
                    <a:pt x="9388" y="2576"/>
                  </a:cubicBezTo>
                  <a:cubicBezTo>
                    <a:pt x="9388" y="2319"/>
                    <a:pt x="9216" y="2118"/>
                    <a:pt x="8958" y="2118"/>
                  </a:cubicBezTo>
                  <a:close/>
                  <a:moveTo>
                    <a:pt x="430" y="4179"/>
                  </a:moveTo>
                  <a:cubicBezTo>
                    <a:pt x="201" y="4179"/>
                    <a:pt x="1" y="4379"/>
                    <a:pt x="1" y="4637"/>
                  </a:cubicBezTo>
                  <a:cubicBezTo>
                    <a:pt x="1" y="4866"/>
                    <a:pt x="201" y="5066"/>
                    <a:pt x="430" y="5066"/>
                  </a:cubicBezTo>
                  <a:lnTo>
                    <a:pt x="2233" y="5066"/>
                  </a:lnTo>
                  <a:cubicBezTo>
                    <a:pt x="2491" y="5066"/>
                    <a:pt x="2691" y="4866"/>
                    <a:pt x="2691" y="4637"/>
                  </a:cubicBezTo>
                  <a:cubicBezTo>
                    <a:pt x="2691" y="4379"/>
                    <a:pt x="2491" y="4179"/>
                    <a:pt x="2233" y="4179"/>
                  </a:cubicBezTo>
                  <a:close/>
                  <a:moveTo>
                    <a:pt x="4236" y="4179"/>
                  </a:moveTo>
                  <a:cubicBezTo>
                    <a:pt x="4007" y="4179"/>
                    <a:pt x="3807" y="4379"/>
                    <a:pt x="3807" y="4637"/>
                  </a:cubicBezTo>
                  <a:cubicBezTo>
                    <a:pt x="3807" y="4866"/>
                    <a:pt x="4007" y="5066"/>
                    <a:pt x="4236" y="5066"/>
                  </a:cubicBezTo>
                  <a:lnTo>
                    <a:pt x="8958" y="5066"/>
                  </a:lnTo>
                  <a:cubicBezTo>
                    <a:pt x="9216" y="5066"/>
                    <a:pt x="9388" y="4866"/>
                    <a:pt x="9388" y="4637"/>
                  </a:cubicBezTo>
                  <a:cubicBezTo>
                    <a:pt x="9388" y="4379"/>
                    <a:pt x="9216" y="4179"/>
                    <a:pt x="8958" y="4179"/>
                  </a:cubicBezTo>
                  <a:close/>
                  <a:moveTo>
                    <a:pt x="10962" y="4122"/>
                  </a:moveTo>
                  <a:cubicBezTo>
                    <a:pt x="10676" y="4122"/>
                    <a:pt x="10447" y="4351"/>
                    <a:pt x="10447" y="4637"/>
                  </a:cubicBezTo>
                  <a:cubicBezTo>
                    <a:pt x="10447" y="4923"/>
                    <a:pt x="10676" y="5152"/>
                    <a:pt x="10962" y="5152"/>
                  </a:cubicBezTo>
                  <a:cubicBezTo>
                    <a:pt x="11248" y="5152"/>
                    <a:pt x="11477" y="4923"/>
                    <a:pt x="11477" y="4637"/>
                  </a:cubicBezTo>
                  <a:cubicBezTo>
                    <a:pt x="11477" y="4351"/>
                    <a:pt x="11248" y="4122"/>
                    <a:pt x="10962" y="4122"/>
                  </a:cubicBezTo>
                  <a:close/>
                  <a:moveTo>
                    <a:pt x="12507" y="4122"/>
                  </a:moveTo>
                  <a:cubicBezTo>
                    <a:pt x="12221" y="4122"/>
                    <a:pt x="11992" y="4351"/>
                    <a:pt x="11992" y="4637"/>
                  </a:cubicBezTo>
                  <a:cubicBezTo>
                    <a:pt x="11992" y="4923"/>
                    <a:pt x="12221" y="5152"/>
                    <a:pt x="12507" y="5152"/>
                  </a:cubicBezTo>
                  <a:cubicBezTo>
                    <a:pt x="12793" y="5152"/>
                    <a:pt x="13022" y="4923"/>
                    <a:pt x="13022" y="4637"/>
                  </a:cubicBezTo>
                  <a:cubicBezTo>
                    <a:pt x="13022" y="4351"/>
                    <a:pt x="12793" y="4122"/>
                    <a:pt x="12507" y="4122"/>
                  </a:cubicBezTo>
                  <a:close/>
                  <a:moveTo>
                    <a:pt x="14053" y="4122"/>
                  </a:moveTo>
                  <a:cubicBezTo>
                    <a:pt x="13766" y="4122"/>
                    <a:pt x="13537" y="4351"/>
                    <a:pt x="13537" y="4637"/>
                  </a:cubicBezTo>
                  <a:cubicBezTo>
                    <a:pt x="13537" y="4923"/>
                    <a:pt x="13766" y="5152"/>
                    <a:pt x="14053" y="5152"/>
                  </a:cubicBezTo>
                  <a:cubicBezTo>
                    <a:pt x="14339" y="5152"/>
                    <a:pt x="14568" y="4923"/>
                    <a:pt x="14568" y="4637"/>
                  </a:cubicBezTo>
                  <a:cubicBezTo>
                    <a:pt x="14568" y="4351"/>
                    <a:pt x="14339" y="4122"/>
                    <a:pt x="14053" y="4122"/>
                  </a:cubicBezTo>
                  <a:close/>
                  <a:moveTo>
                    <a:pt x="15569" y="4122"/>
                  </a:moveTo>
                  <a:cubicBezTo>
                    <a:pt x="15312" y="4122"/>
                    <a:pt x="15054" y="4351"/>
                    <a:pt x="15054" y="4637"/>
                  </a:cubicBezTo>
                  <a:cubicBezTo>
                    <a:pt x="15054" y="4923"/>
                    <a:pt x="15312" y="5152"/>
                    <a:pt x="15569" y="5152"/>
                  </a:cubicBezTo>
                  <a:cubicBezTo>
                    <a:pt x="15856" y="5152"/>
                    <a:pt x="16085" y="4923"/>
                    <a:pt x="16085" y="4637"/>
                  </a:cubicBezTo>
                  <a:cubicBezTo>
                    <a:pt x="16085" y="4351"/>
                    <a:pt x="15856" y="4122"/>
                    <a:pt x="15569" y="4122"/>
                  </a:cubicBezTo>
                  <a:close/>
                  <a:moveTo>
                    <a:pt x="17115" y="4122"/>
                  </a:moveTo>
                  <a:cubicBezTo>
                    <a:pt x="16829" y="4122"/>
                    <a:pt x="16600" y="4351"/>
                    <a:pt x="16600" y="4637"/>
                  </a:cubicBezTo>
                  <a:cubicBezTo>
                    <a:pt x="16600" y="4923"/>
                    <a:pt x="16829" y="5152"/>
                    <a:pt x="17115" y="5152"/>
                  </a:cubicBezTo>
                  <a:cubicBezTo>
                    <a:pt x="17401" y="5152"/>
                    <a:pt x="17630" y="4923"/>
                    <a:pt x="17630" y="4637"/>
                  </a:cubicBezTo>
                  <a:cubicBezTo>
                    <a:pt x="17630" y="4351"/>
                    <a:pt x="17401" y="4122"/>
                    <a:pt x="17115" y="4122"/>
                  </a:cubicBezTo>
                  <a:close/>
                  <a:moveTo>
                    <a:pt x="18660" y="4122"/>
                  </a:moveTo>
                  <a:cubicBezTo>
                    <a:pt x="18374" y="4122"/>
                    <a:pt x="18145" y="4351"/>
                    <a:pt x="18145" y="4637"/>
                  </a:cubicBezTo>
                  <a:cubicBezTo>
                    <a:pt x="18145" y="4923"/>
                    <a:pt x="18374" y="5152"/>
                    <a:pt x="18660" y="5152"/>
                  </a:cubicBezTo>
                  <a:cubicBezTo>
                    <a:pt x="18947" y="5152"/>
                    <a:pt x="19175" y="4923"/>
                    <a:pt x="19175" y="4637"/>
                  </a:cubicBezTo>
                  <a:cubicBezTo>
                    <a:pt x="19175" y="4351"/>
                    <a:pt x="18947" y="4122"/>
                    <a:pt x="18660" y="4122"/>
                  </a:cubicBezTo>
                  <a:close/>
                  <a:moveTo>
                    <a:pt x="430" y="6239"/>
                  </a:moveTo>
                  <a:cubicBezTo>
                    <a:pt x="201" y="6239"/>
                    <a:pt x="1" y="6440"/>
                    <a:pt x="1" y="6669"/>
                  </a:cubicBezTo>
                  <a:cubicBezTo>
                    <a:pt x="1" y="6926"/>
                    <a:pt x="201" y="7127"/>
                    <a:pt x="430" y="7127"/>
                  </a:cubicBezTo>
                  <a:lnTo>
                    <a:pt x="2233" y="7127"/>
                  </a:lnTo>
                  <a:cubicBezTo>
                    <a:pt x="2491" y="7127"/>
                    <a:pt x="2691" y="6926"/>
                    <a:pt x="2691" y="6669"/>
                  </a:cubicBezTo>
                  <a:cubicBezTo>
                    <a:pt x="2691" y="6440"/>
                    <a:pt x="2491" y="6239"/>
                    <a:pt x="2233" y="6239"/>
                  </a:cubicBezTo>
                  <a:close/>
                  <a:moveTo>
                    <a:pt x="4236" y="6239"/>
                  </a:moveTo>
                  <a:cubicBezTo>
                    <a:pt x="4007" y="6239"/>
                    <a:pt x="3807" y="6440"/>
                    <a:pt x="3807" y="6669"/>
                  </a:cubicBezTo>
                  <a:cubicBezTo>
                    <a:pt x="3807" y="6926"/>
                    <a:pt x="4007" y="7127"/>
                    <a:pt x="4236" y="7127"/>
                  </a:cubicBezTo>
                  <a:lnTo>
                    <a:pt x="8958" y="7127"/>
                  </a:lnTo>
                  <a:cubicBezTo>
                    <a:pt x="9216" y="7127"/>
                    <a:pt x="9388" y="6926"/>
                    <a:pt x="9388" y="6669"/>
                  </a:cubicBezTo>
                  <a:cubicBezTo>
                    <a:pt x="9388" y="6440"/>
                    <a:pt x="9216" y="6239"/>
                    <a:pt x="8958" y="6239"/>
                  </a:cubicBezTo>
                  <a:close/>
                  <a:moveTo>
                    <a:pt x="430" y="8300"/>
                  </a:moveTo>
                  <a:cubicBezTo>
                    <a:pt x="201" y="8300"/>
                    <a:pt x="1" y="8500"/>
                    <a:pt x="1" y="8729"/>
                  </a:cubicBezTo>
                  <a:cubicBezTo>
                    <a:pt x="1" y="8987"/>
                    <a:pt x="201" y="9187"/>
                    <a:pt x="430" y="9187"/>
                  </a:cubicBezTo>
                  <a:lnTo>
                    <a:pt x="2233" y="9187"/>
                  </a:lnTo>
                  <a:cubicBezTo>
                    <a:pt x="2491" y="9187"/>
                    <a:pt x="2691" y="8987"/>
                    <a:pt x="2691" y="8729"/>
                  </a:cubicBezTo>
                  <a:cubicBezTo>
                    <a:pt x="2691" y="8500"/>
                    <a:pt x="2491" y="8300"/>
                    <a:pt x="2233" y="8300"/>
                  </a:cubicBezTo>
                  <a:close/>
                  <a:moveTo>
                    <a:pt x="4236" y="8300"/>
                  </a:moveTo>
                  <a:cubicBezTo>
                    <a:pt x="4007" y="8300"/>
                    <a:pt x="3807" y="8500"/>
                    <a:pt x="3807" y="8729"/>
                  </a:cubicBezTo>
                  <a:cubicBezTo>
                    <a:pt x="3807" y="8987"/>
                    <a:pt x="4007" y="9187"/>
                    <a:pt x="4236" y="9187"/>
                  </a:cubicBezTo>
                  <a:lnTo>
                    <a:pt x="8958" y="9187"/>
                  </a:lnTo>
                  <a:cubicBezTo>
                    <a:pt x="9216" y="9187"/>
                    <a:pt x="9388" y="8987"/>
                    <a:pt x="9388" y="8729"/>
                  </a:cubicBezTo>
                  <a:cubicBezTo>
                    <a:pt x="9388" y="8500"/>
                    <a:pt x="9216" y="8300"/>
                    <a:pt x="8958" y="8300"/>
                  </a:cubicBezTo>
                  <a:close/>
                  <a:moveTo>
                    <a:pt x="16228" y="10017"/>
                  </a:moveTo>
                  <a:cubicBezTo>
                    <a:pt x="15942" y="10017"/>
                    <a:pt x="15713" y="10246"/>
                    <a:pt x="15713" y="10532"/>
                  </a:cubicBezTo>
                  <a:cubicBezTo>
                    <a:pt x="15713" y="10819"/>
                    <a:pt x="15942" y="11048"/>
                    <a:pt x="16228" y="11048"/>
                  </a:cubicBezTo>
                  <a:cubicBezTo>
                    <a:pt x="16514" y="11048"/>
                    <a:pt x="16743" y="10819"/>
                    <a:pt x="16743" y="10532"/>
                  </a:cubicBezTo>
                  <a:cubicBezTo>
                    <a:pt x="16743" y="10246"/>
                    <a:pt x="16514" y="10017"/>
                    <a:pt x="16228" y="10017"/>
                  </a:cubicBezTo>
                  <a:close/>
                  <a:moveTo>
                    <a:pt x="17773" y="10017"/>
                  </a:moveTo>
                  <a:cubicBezTo>
                    <a:pt x="17487" y="10017"/>
                    <a:pt x="17258" y="10246"/>
                    <a:pt x="17258" y="10532"/>
                  </a:cubicBezTo>
                  <a:cubicBezTo>
                    <a:pt x="17258" y="10819"/>
                    <a:pt x="17487" y="11048"/>
                    <a:pt x="17773" y="11048"/>
                  </a:cubicBezTo>
                  <a:cubicBezTo>
                    <a:pt x="18059" y="11048"/>
                    <a:pt x="18288" y="10819"/>
                    <a:pt x="18288" y="10532"/>
                  </a:cubicBezTo>
                  <a:cubicBezTo>
                    <a:pt x="18288" y="10246"/>
                    <a:pt x="18059" y="10017"/>
                    <a:pt x="17773" y="10017"/>
                  </a:cubicBezTo>
                  <a:close/>
                  <a:moveTo>
                    <a:pt x="19290" y="10017"/>
                  </a:moveTo>
                  <a:cubicBezTo>
                    <a:pt x="19032" y="10017"/>
                    <a:pt x="18775" y="10246"/>
                    <a:pt x="18775" y="10532"/>
                  </a:cubicBezTo>
                  <a:cubicBezTo>
                    <a:pt x="18775" y="10819"/>
                    <a:pt x="19032" y="11048"/>
                    <a:pt x="19290" y="11048"/>
                  </a:cubicBezTo>
                  <a:cubicBezTo>
                    <a:pt x="19576" y="11048"/>
                    <a:pt x="19805" y="10819"/>
                    <a:pt x="19805" y="10532"/>
                  </a:cubicBezTo>
                  <a:cubicBezTo>
                    <a:pt x="19805" y="10246"/>
                    <a:pt x="19576" y="10017"/>
                    <a:pt x="19290" y="10017"/>
                  </a:cubicBezTo>
                  <a:close/>
                  <a:moveTo>
                    <a:pt x="20835" y="10017"/>
                  </a:moveTo>
                  <a:cubicBezTo>
                    <a:pt x="20549" y="10017"/>
                    <a:pt x="20320" y="10246"/>
                    <a:pt x="20320" y="10532"/>
                  </a:cubicBezTo>
                  <a:cubicBezTo>
                    <a:pt x="20320" y="10819"/>
                    <a:pt x="20549" y="11048"/>
                    <a:pt x="20835" y="11048"/>
                  </a:cubicBezTo>
                  <a:cubicBezTo>
                    <a:pt x="21122" y="11048"/>
                    <a:pt x="21351" y="10819"/>
                    <a:pt x="21351" y="10532"/>
                  </a:cubicBezTo>
                  <a:cubicBezTo>
                    <a:pt x="21351" y="10246"/>
                    <a:pt x="21122" y="10017"/>
                    <a:pt x="20835" y="10017"/>
                  </a:cubicBezTo>
                  <a:close/>
                  <a:moveTo>
                    <a:pt x="22381" y="10017"/>
                  </a:moveTo>
                  <a:cubicBezTo>
                    <a:pt x="22095" y="10017"/>
                    <a:pt x="21866" y="10246"/>
                    <a:pt x="21866" y="10532"/>
                  </a:cubicBezTo>
                  <a:cubicBezTo>
                    <a:pt x="21866" y="10819"/>
                    <a:pt x="22095" y="11048"/>
                    <a:pt x="22381" y="11048"/>
                  </a:cubicBezTo>
                  <a:cubicBezTo>
                    <a:pt x="22667" y="11048"/>
                    <a:pt x="22896" y="10819"/>
                    <a:pt x="22896" y="10532"/>
                  </a:cubicBezTo>
                  <a:cubicBezTo>
                    <a:pt x="22896" y="10246"/>
                    <a:pt x="22667" y="10017"/>
                    <a:pt x="22381" y="10017"/>
                  </a:cubicBezTo>
                  <a:close/>
                  <a:moveTo>
                    <a:pt x="23926" y="10017"/>
                  </a:moveTo>
                  <a:cubicBezTo>
                    <a:pt x="23640" y="10017"/>
                    <a:pt x="23411" y="10246"/>
                    <a:pt x="23411" y="10532"/>
                  </a:cubicBezTo>
                  <a:cubicBezTo>
                    <a:pt x="23411" y="10819"/>
                    <a:pt x="23640" y="11048"/>
                    <a:pt x="23926" y="11048"/>
                  </a:cubicBezTo>
                  <a:cubicBezTo>
                    <a:pt x="24212" y="11048"/>
                    <a:pt x="24441" y="10819"/>
                    <a:pt x="24441" y="10532"/>
                  </a:cubicBezTo>
                  <a:cubicBezTo>
                    <a:pt x="24441" y="10246"/>
                    <a:pt x="24212" y="10017"/>
                    <a:pt x="23926" y="10017"/>
                  </a:cubicBezTo>
                  <a:close/>
                  <a:moveTo>
                    <a:pt x="430" y="10332"/>
                  </a:moveTo>
                  <a:cubicBezTo>
                    <a:pt x="201" y="10332"/>
                    <a:pt x="1" y="10532"/>
                    <a:pt x="1" y="10790"/>
                  </a:cubicBezTo>
                  <a:cubicBezTo>
                    <a:pt x="1" y="11019"/>
                    <a:pt x="201" y="11219"/>
                    <a:pt x="430" y="11219"/>
                  </a:cubicBezTo>
                  <a:lnTo>
                    <a:pt x="2233" y="11219"/>
                  </a:lnTo>
                  <a:cubicBezTo>
                    <a:pt x="2491" y="11219"/>
                    <a:pt x="2691" y="11019"/>
                    <a:pt x="2691" y="10790"/>
                  </a:cubicBezTo>
                  <a:cubicBezTo>
                    <a:pt x="2691" y="10532"/>
                    <a:pt x="2491" y="10332"/>
                    <a:pt x="2233" y="10332"/>
                  </a:cubicBezTo>
                  <a:close/>
                  <a:moveTo>
                    <a:pt x="9874" y="10332"/>
                  </a:moveTo>
                  <a:cubicBezTo>
                    <a:pt x="9645" y="10332"/>
                    <a:pt x="9445" y="10532"/>
                    <a:pt x="9445" y="10790"/>
                  </a:cubicBezTo>
                  <a:cubicBezTo>
                    <a:pt x="9445" y="11019"/>
                    <a:pt x="9645" y="11219"/>
                    <a:pt x="9874" y="11219"/>
                  </a:cubicBezTo>
                  <a:lnTo>
                    <a:pt x="14596" y="11219"/>
                  </a:lnTo>
                  <a:cubicBezTo>
                    <a:pt x="14854" y="11219"/>
                    <a:pt x="15054" y="11019"/>
                    <a:pt x="15054" y="10790"/>
                  </a:cubicBezTo>
                  <a:cubicBezTo>
                    <a:pt x="15054" y="10532"/>
                    <a:pt x="14854" y="10332"/>
                    <a:pt x="14596" y="10332"/>
                  </a:cubicBezTo>
                  <a:close/>
                  <a:moveTo>
                    <a:pt x="430" y="12393"/>
                  </a:moveTo>
                  <a:cubicBezTo>
                    <a:pt x="201" y="12393"/>
                    <a:pt x="1" y="12593"/>
                    <a:pt x="1" y="12851"/>
                  </a:cubicBezTo>
                  <a:cubicBezTo>
                    <a:pt x="1" y="13079"/>
                    <a:pt x="201" y="13280"/>
                    <a:pt x="430" y="13280"/>
                  </a:cubicBezTo>
                  <a:lnTo>
                    <a:pt x="2233" y="13280"/>
                  </a:lnTo>
                  <a:cubicBezTo>
                    <a:pt x="2491" y="13280"/>
                    <a:pt x="2691" y="13079"/>
                    <a:pt x="2691" y="12851"/>
                  </a:cubicBezTo>
                  <a:cubicBezTo>
                    <a:pt x="2691" y="12593"/>
                    <a:pt x="2491" y="12393"/>
                    <a:pt x="2233" y="12393"/>
                  </a:cubicBezTo>
                  <a:close/>
                  <a:moveTo>
                    <a:pt x="9874" y="12393"/>
                  </a:moveTo>
                  <a:cubicBezTo>
                    <a:pt x="9645" y="12393"/>
                    <a:pt x="9445" y="12593"/>
                    <a:pt x="9445" y="12851"/>
                  </a:cubicBezTo>
                  <a:cubicBezTo>
                    <a:pt x="9445" y="13079"/>
                    <a:pt x="9645" y="13280"/>
                    <a:pt x="9874" y="13280"/>
                  </a:cubicBezTo>
                  <a:lnTo>
                    <a:pt x="14596" y="13280"/>
                  </a:lnTo>
                  <a:cubicBezTo>
                    <a:pt x="14854" y="13280"/>
                    <a:pt x="15054" y="13079"/>
                    <a:pt x="15054" y="12851"/>
                  </a:cubicBezTo>
                  <a:cubicBezTo>
                    <a:pt x="15054" y="12593"/>
                    <a:pt x="14854" y="12393"/>
                    <a:pt x="14596" y="12393"/>
                  </a:cubicBezTo>
                  <a:close/>
                  <a:moveTo>
                    <a:pt x="16228" y="14253"/>
                  </a:moveTo>
                  <a:cubicBezTo>
                    <a:pt x="15942" y="14253"/>
                    <a:pt x="15713" y="14482"/>
                    <a:pt x="15713" y="14768"/>
                  </a:cubicBezTo>
                  <a:cubicBezTo>
                    <a:pt x="15713" y="15054"/>
                    <a:pt x="15942" y="15283"/>
                    <a:pt x="16228" y="15283"/>
                  </a:cubicBezTo>
                  <a:cubicBezTo>
                    <a:pt x="16514" y="15283"/>
                    <a:pt x="16743" y="15054"/>
                    <a:pt x="16743" y="14768"/>
                  </a:cubicBezTo>
                  <a:cubicBezTo>
                    <a:pt x="16743" y="14482"/>
                    <a:pt x="16514" y="14253"/>
                    <a:pt x="16228" y="14253"/>
                  </a:cubicBezTo>
                  <a:close/>
                  <a:moveTo>
                    <a:pt x="17773" y="14253"/>
                  </a:moveTo>
                  <a:cubicBezTo>
                    <a:pt x="17487" y="14253"/>
                    <a:pt x="17258" y="14482"/>
                    <a:pt x="17258" y="14768"/>
                  </a:cubicBezTo>
                  <a:cubicBezTo>
                    <a:pt x="17258" y="15054"/>
                    <a:pt x="17487" y="15283"/>
                    <a:pt x="17773" y="15283"/>
                  </a:cubicBezTo>
                  <a:cubicBezTo>
                    <a:pt x="18059" y="15283"/>
                    <a:pt x="18288" y="15054"/>
                    <a:pt x="18288" y="14768"/>
                  </a:cubicBezTo>
                  <a:cubicBezTo>
                    <a:pt x="18288" y="14482"/>
                    <a:pt x="18059" y="14253"/>
                    <a:pt x="17773" y="14253"/>
                  </a:cubicBezTo>
                  <a:close/>
                  <a:moveTo>
                    <a:pt x="19290" y="14253"/>
                  </a:moveTo>
                  <a:cubicBezTo>
                    <a:pt x="19032" y="14253"/>
                    <a:pt x="18775" y="14482"/>
                    <a:pt x="18775" y="14768"/>
                  </a:cubicBezTo>
                  <a:cubicBezTo>
                    <a:pt x="18775" y="15054"/>
                    <a:pt x="19032" y="15283"/>
                    <a:pt x="19290" y="15283"/>
                  </a:cubicBezTo>
                  <a:cubicBezTo>
                    <a:pt x="19576" y="15283"/>
                    <a:pt x="19805" y="15054"/>
                    <a:pt x="19805" y="14768"/>
                  </a:cubicBezTo>
                  <a:cubicBezTo>
                    <a:pt x="19805" y="14482"/>
                    <a:pt x="19576" y="14253"/>
                    <a:pt x="19290" y="14253"/>
                  </a:cubicBezTo>
                  <a:close/>
                  <a:moveTo>
                    <a:pt x="20835" y="14253"/>
                  </a:moveTo>
                  <a:cubicBezTo>
                    <a:pt x="20549" y="14253"/>
                    <a:pt x="20320" y="14482"/>
                    <a:pt x="20320" y="14768"/>
                  </a:cubicBezTo>
                  <a:cubicBezTo>
                    <a:pt x="20320" y="15054"/>
                    <a:pt x="20549" y="15283"/>
                    <a:pt x="20835" y="15283"/>
                  </a:cubicBezTo>
                  <a:cubicBezTo>
                    <a:pt x="21122" y="15283"/>
                    <a:pt x="21351" y="15054"/>
                    <a:pt x="21351" y="14768"/>
                  </a:cubicBezTo>
                  <a:cubicBezTo>
                    <a:pt x="21351" y="14482"/>
                    <a:pt x="21122" y="14253"/>
                    <a:pt x="20835" y="14253"/>
                  </a:cubicBezTo>
                  <a:close/>
                  <a:moveTo>
                    <a:pt x="22381" y="14253"/>
                  </a:moveTo>
                  <a:cubicBezTo>
                    <a:pt x="22095" y="14253"/>
                    <a:pt x="21866" y="14482"/>
                    <a:pt x="21866" y="14768"/>
                  </a:cubicBezTo>
                  <a:cubicBezTo>
                    <a:pt x="21866" y="15054"/>
                    <a:pt x="22095" y="15283"/>
                    <a:pt x="22381" y="15283"/>
                  </a:cubicBezTo>
                  <a:cubicBezTo>
                    <a:pt x="22667" y="15283"/>
                    <a:pt x="22896" y="15054"/>
                    <a:pt x="22896" y="14768"/>
                  </a:cubicBezTo>
                  <a:cubicBezTo>
                    <a:pt x="22896" y="14482"/>
                    <a:pt x="22667" y="14253"/>
                    <a:pt x="22381" y="14253"/>
                  </a:cubicBezTo>
                  <a:close/>
                  <a:moveTo>
                    <a:pt x="23926" y="14253"/>
                  </a:moveTo>
                  <a:cubicBezTo>
                    <a:pt x="23640" y="14253"/>
                    <a:pt x="23411" y="14482"/>
                    <a:pt x="23411" y="14768"/>
                  </a:cubicBezTo>
                  <a:cubicBezTo>
                    <a:pt x="23411" y="15054"/>
                    <a:pt x="23640" y="15283"/>
                    <a:pt x="23926" y="15283"/>
                  </a:cubicBezTo>
                  <a:cubicBezTo>
                    <a:pt x="24212" y="15283"/>
                    <a:pt x="24441" y="15054"/>
                    <a:pt x="24441" y="14768"/>
                  </a:cubicBezTo>
                  <a:cubicBezTo>
                    <a:pt x="24441" y="14482"/>
                    <a:pt x="24212" y="14253"/>
                    <a:pt x="23926" y="14253"/>
                  </a:cubicBezTo>
                  <a:close/>
                  <a:moveTo>
                    <a:pt x="430" y="14453"/>
                  </a:moveTo>
                  <a:cubicBezTo>
                    <a:pt x="201" y="14453"/>
                    <a:pt x="1" y="14654"/>
                    <a:pt x="1" y="14882"/>
                  </a:cubicBezTo>
                  <a:cubicBezTo>
                    <a:pt x="1" y="15140"/>
                    <a:pt x="201" y="15340"/>
                    <a:pt x="430" y="15340"/>
                  </a:cubicBezTo>
                  <a:lnTo>
                    <a:pt x="2233" y="15340"/>
                  </a:lnTo>
                  <a:cubicBezTo>
                    <a:pt x="2491" y="15340"/>
                    <a:pt x="2691" y="15140"/>
                    <a:pt x="2691" y="14882"/>
                  </a:cubicBezTo>
                  <a:cubicBezTo>
                    <a:pt x="2691" y="14654"/>
                    <a:pt x="2491" y="14453"/>
                    <a:pt x="2233" y="14453"/>
                  </a:cubicBezTo>
                  <a:close/>
                  <a:moveTo>
                    <a:pt x="9874" y="14453"/>
                  </a:moveTo>
                  <a:cubicBezTo>
                    <a:pt x="9645" y="14453"/>
                    <a:pt x="9445" y="14654"/>
                    <a:pt x="9445" y="14882"/>
                  </a:cubicBezTo>
                  <a:cubicBezTo>
                    <a:pt x="9445" y="15140"/>
                    <a:pt x="9645" y="15340"/>
                    <a:pt x="9874" y="15340"/>
                  </a:cubicBezTo>
                  <a:lnTo>
                    <a:pt x="14596" y="15340"/>
                  </a:lnTo>
                  <a:cubicBezTo>
                    <a:pt x="14854" y="15340"/>
                    <a:pt x="15054" y="15140"/>
                    <a:pt x="15054" y="14882"/>
                  </a:cubicBezTo>
                  <a:cubicBezTo>
                    <a:pt x="15054" y="14654"/>
                    <a:pt x="14854" y="14453"/>
                    <a:pt x="14596" y="144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550;p37">
              <a:extLst>
                <a:ext uri="{FF2B5EF4-FFF2-40B4-BE49-F238E27FC236}">
                  <a16:creationId xmlns:a16="http://schemas.microsoft.com/office/drawing/2014/main" id="{18041790-EE9B-A92E-5A93-FF0E26669517}"/>
                </a:ext>
              </a:extLst>
            </p:cNvPr>
            <p:cNvGrpSpPr/>
            <p:nvPr/>
          </p:nvGrpSpPr>
          <p:grpSpPr>
            <a:xfrm>
              <a:off x="6667288" y="2489932"/>
              <a:ext cx="457065" cy="601018"/>
              <a:chOff x="3358500" y="3331850"/>
              <a:chExt cx="611050" cy="803500"/>
            </a:xfrm>
          </p:grpSpPr>
          <p:sp>
            <p:nvSpPr>
              <p:cNvPr id="2995" name="Google Shape;551;p37">
                <a:extLst>
                  <a:ext uri="{FF2B5EF4-FFF2-40B4-BE49-F238E27FC236}">
                    <a16:creationId xmlns:a16="http://schemas.microsoft.com/office/drawing/2014/main" id="{40323180-DDA0-2C5F-116D-D6703C894F55}"/>
                  </a:ext>
                </a:extLst>
              </p:cNvPr>
              <p:cNvSpPr/>
              <p:nvPr/>
            </p:nvSpPr>
            <p:spPr>
              <a:xfrm>
                <a:off x="3358500" y="3331850"/>
                <a:ext cx="611050" cy="382800"/>
              </a:xfrm>
              <a:custGeom>
                <a:avLst/>
                <a:gdLst/>
                <a:ahLst/>
                <a:cxnLst/>
                <a:rect l="l" t="t" r="r" b="b"/>
                <a:pathLst>
                  <a:path w="24442" h="15312" extrusionOk="0">
                    <a:moveTo>
                      <a:pt x="459" y="58"/>
                    </a:moveTo>
                    <a:cubicBezTo>
                      <a:pt x="201" y="58"/>
                      <a:pt x="1" y="258"/>
                      <a:pt x="1" y="516"/>
                    </a:cubicBezTo>
                    <a:cubicBezTo>
                      <a:pt x="1" y="745"/>
                      <a:pt x="201" y="945"/>
                      <a:pt x="459" y="945"/>
                    </a:cubicBezTo>
                    <a:lnTo>
                      <a:pt x="2262" y="945"/>
                    </a:lnTo>
                    <a:cubicBezTo>
                      <a:pt x="2491" y="945"/>
                      <a:pt x="2691" y="745"/>
                      <a:pt x="2691" y="516"/>
                    </a:cubicBezTo>
                    <a:cubicBezTo>
                      <a:pt x="2691" y="258"/>
                      <a:pt x="2491" y="58"/>
                      <a:pt x="2262" y="58"/>
                    </a:cubicBezTo>
                    <a:close/>
                    <a:moveTo>
                      <a:pt x="4265" y="58"/>
                    </a:moveTo>
                    <a:cubicBezTo>
                      <a:pt x="4008" y="58"/>
                      <a:pt x="3807" y="258"/>
                      <a:pt x="3807" y="516"/>
                    </a:cubicBezTo>
                    <a:cubicBezTo>
                      <a:pt x="3807" y="745"/>
                      <a:pt x="4008" y="945"/>
                      <a:pt x="4265" y="945"/>
                    </a:cubicBezTo>
                    <a:lnTo>
                      <a:pt x="8959" y="945"/>
                    </a:lnTo>
                    <a:cubicBezTo>
                      <a:pt x="9216" y="945"/>
                      <a:pt x="9417" y="745"/>
                      <a:pt x="9417" y="516"/>
                    </a:cubicBezTo>
                    <a:cubicBezTo>
                      <a:pt x="9417" y="258"/>
                      <a:pt x="9216" y="58"/>
                      <a:pt x="8959" y="58"/>
                    </a:cubicBezTo>
                    <a:close/>
                    <a:moveTo>
                      <a:pt x="10991" y="1"/>
                    </a:moveTo>
                    <a:cubicBezTo>
                      <a:pt x="10704" y="1"/>
                      <a:pt x="10475" y="230"/>
                      <a:pt x="10475" y="516"/>
                    </a:cubicBezTo>
                    <a:cubicBezTo>
                      <a:pt x="10475" y="773"/>
                      <a:pt x="10704" y="1002"/>
                      <a:pt x="10991" y="1002"/>
                    </a:cubicBezTo>
                    <a:cubicBezTo>
                      <a:pt x="11248" y="1002"/>
                      <a:pt x="11477" y="773"/>
                      <a:pt x="11477" y="516"/>
                    </a:cubicBezTo>
                    <a:cubicBezTo>
                      <a:pt x="11477" y="230"/>
                      <a:pt x="11248" y="1"/>
                      <a:pt x="10991" y="1"/>
                    </a:cubicBezTo>
                    <a:close/>
                    <a:moveTo>
                      <a:pt x="12507" y="1"/>
                    </a:moveTo>
                    <a:cubicBezTo>
                      <a:pt x="12221" y="1"/>
                      <a:pt x="11992" y="230"/>
                      <a:pt x="11992" y="516"/>
                    </a:cubicBezTo>
                    <a:cubicBezTo>
                      <a:pt x="11992" y="773"/>
                      <a:pt x="12221" y="1002"/>
                      <a:pt x="12507" y="1002"/>
                    </a:cubicBezTo>
                    <a:cubicBezTo>
                      <a:pt x="12794" y="1002"/>
                      <a:pt x="13023" y="773"/>
                      <a:pt x="13023" y="516"/>
                    </a:cubicBezTo>
                    <a:cubicBezTo>
                      <a:pt x="13023" y="230"/>
                      <a:pt x="12794" y="1"/>
                      <a:pt x="12507" y="1"/>
                    </a:cubicBezTo>
                    <a:close/>
                    <a:moveTo>
                      <a:pt x="14053" y="1"/>
                    </a:moveTo>
                    <a:cubicBezTo>
                      <a:pt x="13767" y="1"/>
                      <a:pt x="13538" y="230"/>
                      <a:pt x="13538" y="516"/>
                    </a:cubicBezTo>
                    <a:cubicBezTo>
                      <a:pt x="13538" y="773"/>
                      <a:pt x="13767" y="1002"/>
                      <a:pt x="14053" y="1002"/>
                    </a:cubicBezTo>
                    <a:cubicBezTo>
                      <a:pt x="14339" y="1002"/>
                      <a:pt x="14568" y="773"/>
                      <a:pt x="14568" y="516"/>
                    </a:cubicBezTo>
                    <a:cubicBezTo>
                      <a:pt x="14568" y="230"/>
                      <a:pt x="14339" y="1"/>
                      <a:pt x="14053" y="1"/>
                    </a:cubicBezTo>
                    <a:close/>
                    <a:moveTo>
                      <a:pt x="15598" y="1"/>
                    </a:moveTo>
                    <a:cubicBezTo>
                      <a:pt x="15312" y="1"/>
                      <a:pt x="15083" y="230"/>
                      <a:pt x="15083" y="516"/>
                    </a:cubicBezTo>
                    <a:cubicBezTo>
                      <a:pt x="15083" y="773"/>
                      <a:pt x="15312" y="1002"/>
                      <a:pt x="15598" y="1002"/>
                    </a:cubicBezTo>
                    <a:cubicBezTo>
                      <a:pt x="15884" y="1002"/>
                      <a:pt x="16113" y="773"/>
                      <a:pt x="16113" y="516"/>
                    </a:cubicBezTo>
                    <a:cubicBezTo>
                      <a:pt x="16113" y="230"/>
                      <a:pt x="15884" y="1"/>
                      <a:pt x="15598" y="1"/>
                    </a:cubicBezTo>
                    <a:close/>
                    <a:moveTo>
                      <a:pt x="17144" y="1"/>
                    </a:moveTo>
                    <a:cubicBezTo>
                      <a:pt x="16858" y="1"/>
                      <a:pt x="16629" y="230"/>
                      <a:pt x="16629" y="516"/>
                    </a:cubicBezTo>
                    <a:cubicBezTo>
                      <a:pt x="16629" y="773"/>
                      <a:pt x="16858" y="1002"/>
                      <a:pt x="17144" y="1002"/>
                    </a:cubicBezTo>
                    <a:cubicBezTo>
                      <a:pt x="17430" y="1002"/>
                      <a:pt x="17659" y="773"/>
                      <a:pt x="17659" y="516"/>
                    </a:cubicBezTo>
                    <a:cubicBezTo>
                      <a:pt x="17659" y="230"/>
                      <a:pt x="17430" y="1"/>
                      <a:pt x="17144" y="1"/>
                    </a:cubicBezTo>
                    <a:close/>
                    <a:moveTo>
                      <a:pt x="18661" y="1"/>
                    </a:moveTo>
                    <a:cubicBezTo>
                      <a:pt x="18403" y="1"/>
                      <a:pt x="18174" y="230"/>
                      <a:pt x="18174" y="516"/>
                    </a:cubicBezTo>
                    <a:cubicBezTo>
                      <a:pt x="18174" y="773"/>
                      <a:pt x="18403" y="1002"/>
                      <a:pt x="18661" y="1002"/>
                    </a:cubicBezTo>
                    <a:cubicBezTo>
                      <a:pt x="18947" y="1002"/>
                      <a:pt x="19176" y="773"/>
                      <a:pt x="19176" y="516"/>
                    </a:cubicBezTo>
                    <a:cubicBezTo>
                      <a:pt x="19176" y="230"/>
                      <a:pt x="18947" y="1"/>
                      <a:pt x="18661" y="1"/>
                    </a:cubicBezTo>
                    <a:close/>
                    <a:moveTo>
                      <a:pt x="459" y="2118"/>
                    </a:moveTo>
                    <a:cubicBezTo>
                      <a:pt x="201" y="2118"/>
                      <a:pt x="1" y="2319"/>
                      <a:pt x="1" y="2548"/>
                    </a:cubicBezTo>
                    <a:cubicBezTo>
                      <a:pt x="1" y="2805"/>
                      <a:pt x="201" y="3006"/>
                      <a:pt x="459" y="3006"/>
                    </a:cubicBezTo>
                    <a:lnTo>
                      <a:pt x="2262" y="3006"/>
                    </a:lnTo>
                    <a:cubicBezTo>
                      <a:pt x="2491" y="3006"/>
                      <a:pt x="2691" y="2805"/>
                      <a:pt x="2691" y="2548"/>
                    </a:cubicBezTo>
                    <a:cubicBezTo>
                      <a:pt x="2691" y="2319"/>
                      <a:pt x="2491" y="2118"/>
                      <a:pt x="2262" y="2118"/>
                    </a:cubicBezTo>
                    <a:close/>
                    <a:moveTo>
                      <a:pt x="4265" y="2118"/>
                    </a:moveTo>
                    <a:cubicBezTo>
                      <a:pt x="4008" y="2118"/>
                      <a:pt x="3807" y="2319"/>
                      <a:pt x="3807" y="2548"/>
                    </a:cubicBezTo>
                    <a:cubicBezTo>
                      <a:pt x="3807" y="2805"/>
                      <a:pt x="4008" y="3006"/>
                      <a:pt x="4265" y="3006"/>
                    </a:cubicBezTo>
                    <a:lnTo>
                      <a:pt x="8959" y="3006"/>
                    </a:lnTo>
                    <a:cubicBezTo>
                      <a:pt x="9216" y="3006"/>
                      <a:pt x="9417" y="2805"/>
                      <a:pt x="9417" y="2548"/>
                    </a:cubicBezTo>
                    <a:cubicBezTo>
                      <a:pt x="9417" y="2319"/>
                      <a:pt x="9216" y="2118"/>
                      <a:pt x="8959" y="2118"/>
                    </a:cubicBezTo>
                    <a:close/>
                    <a:moveTo>
                      <a:pt x="459" y="4150"/>
                    </a:moveTo>
                    <a:cubicBezTo>
                      <a:pt x="201" y="4150"/>
                      <a:pt x="1" y="4351"/>
                      <a:pt x="1" y="4608"/>
                    </a:cubicBezTo>
                    <a:cubicBezTo>
                      <a:pt x="1" y="4866"/>
                      <a:pt x="201" y="5038"/>
                      <a:pt x="459" y="5038"/>
                    </a:cubicBezTo>
                    <a:lnTo>
                      <a:pt x="2262" y="5038"/>
                    </a:lnTo>
                    <a:cubicBezTo>
                      <a:pt x="2491" y="5038"/>
                      <a:pt x="2691" y="4866"/>
                      <a:pt x="2691" y="4608"/>
                    </a:cubicBezTo>
                    <a:cubicBezTo>
                      <a:pt x="2691" y="4351"/>
                      <a:pt x="2491" y="4150"/>
                      <a:pt x="2262" y="4150"/>
                    </a:cubicBezTo>
                    <a:close/>
                    <a:moveTo>
                      <a:pt x="4265" y="4150"/>
                    </a:moveTo>
                    <a:cubicBezTo>
                      <a:pt x="4008" y="4150"/>
                      <a:pt x="3807" y="4351"/>
                      <a:pt x="3807" y="4608"/>
                    </a:cubicBezTo>
                    <a:cubicBezTo>
                      <a:pt x="3807" y="4866"/>
                      <a:pt x="4008" y="5038"/>
                      <a:pt x="4265" y="5038"/>
                    </a:cubicBezTo>
                    <a:lnTo>
                      <a:pt x="8959" y="5038"/>
                    </a:lnTo>
                    <a:cubicBezTo>
                      <a:pt x="9216" y="5038"/>
                      <a:pt x="9417" y="4866"/>
                      <a:pt x="9417" y="4608"/>
                    </a:cubicBezTo>
                    <a:cubicBezTo>
                      <a:pt x="9417" y="4351"/>
                      <a:pt x="9216" y="4150"/>
                      <a:pt x="8959" y="4150"/>
                    </a:cubicBezTo>
                    <a:close/>
                    <a:moveTo>
                      <a:pt x="10991" y="4093"/>
                    </a:moveTo>
                    <a:cubicBezTo>
                      <a:pt x="10704" y="4093"/>
                      <a:pt x="10475" y="4322"/>
                      <a:pt x="10475" y="4608"/>
                    </a:cubicBezTo>
                    <a:cubicBezTo>
                      <a:pt x="10475" y="4894"/>
                      <a:pt x="10704" y="5123"/>
                      <a:pt x="10991" y="5123"/>
                    </a:cubicBezTo>
                    <a:cubicBezTo>
                      <a:pt x="11248" y="5123"/>
                      <a:pt x="11477" y="4894"/>
                      <a:pt x="11477" y="4608"/>
                    </a:cubicBezTo>
                    <a:cubicBezTo>
                      <a:pt x="11477" y="4322"/>
                      <a:pt x="11248" y="4093"/>
                      <a:pt x="10991" y="4093"/>
                    </a:cubicBezTo>
                    <a:close/>
                    <a:moveTo>
                      <a:pt x="12507" y="4093"/>
                    </a:moveTo>
                    <a:cubicBezTo>
                      <a:pt x="12221" y="4093"/>
                      <a:pt x="11992" y="4322"/>
                      <a:pt x="11992" y="4608"/>
                    </a:cubicBezTo>
                    <a:cubicBezTo>
                      <a:pt x="11992" y="4894"/>
                      <a:pt x="12221" y="5123"/>
                      <a:pt x="12507" y="5123"/>
                    </a:cubicBezTo>
                    <a:cubicBezTo>
                      <a:pt x="12794" y="5123"/>
                      <a:pt x="13023" y="4894"/>
                      <a:pt x="13023" y="4608"/>
                    </a:cubicBezTo>
                    <a:cubicBezTo>
                      <a:pt x="13023" y="4322"/>
                      <a:pt x="12794" y="4093"/>
                      <a:pt x="12507" y="4093"/>
                    </a:cubicBezTo>
                    <a:close/>
                    <a:moveTo>
                      <a:pt x="14053" y="4093"/>
                    </a:moveTo>
                    <a:cubicBezTo>
                      <a:pt x="13767" y="4093"/>
                      <a:pt x="13538" y="4322"/>
                      <a:pt x="13538" y="4608"/>
                    </a:cubicBezTo>
                    <a:cubicBezTo>
                      <a:pt x="13538" y="4894"/>
                      <a:pt x="13767" y="5123"/>
                      <a:pt x="14053" y="5123"/>
                    </a:cubicBezTo>
                    <a:cubicBezTo>
                      <a:pt x="14339" y="5123"/>
                      <a:pt x="14568" y="4894"/>
                      <a:pt x="14568" y="4608"/>
                    </a:cubicBezTo>
                    <a:cubicBezTo>
                      <a:pt x="14568" y="4322"/>
                      <a:pt x="14339" y="4093"/>
                      <a:pt x="14053" y="4093"/>
                    </a:cubicBezTo>
                    <a:close/>
                    <a:moveTo>
                      <a:pt x="15598" y="4093"/>
                    </a:moveTo>
                    <a:cubicBezTo>
                      <a:pt x="15312" y="4093"/>
                      <a:pt x="15083" y="4322"/>
                      <a:pt x="15083" y="4608"/>
                    </a:cubicBezTo>
                    <a:cubicBezTo>
                      <a:pt x="15083" y="4894"/>
                      <a:pt x="15312" y="5123"/>
                      <a:pt x="15598" y="5123"/>
                    </a:cubicBezTo>
                    <a:cubicBezTo>
                      <a:pt x="15884" y="5123"/>
                      <a:pt x="16113" y="4894"/>
                      <a:pt x="16113" y="4608"/>
                    </a:cubicBezTo>
                    <a:cubicBezTo>
                      <a:pt x="16113" y="4322"/>
                      <a:pt x="15884" y="4093"/>
                      <a:pt x="15598" y="4093"/>
                    </a:cubicBezTo>
                    <a:close/>
                    <a:moveTo>
                      <a:pt x="17144" y="4093"/>
                    </a:moveTo>
                    <a:cubicBezTo>
                      <a:pt x="16858" y="4093"/>
                      <a:pt x="16629" y="4322"/>
                      <a:pt x="16629" y="4608"/>
                    </a:cubicBezTo>
                    <a:cubicBezTo>
                      <a:pt x="16629" y="4894"/>
                      <a:pt x="16858" y="5123"/>
                      <a:pt x="17144" y="5123"/>
                    </a:cubicBezTo>
                    <a:cubicBezTo>
                      <a:pt x="17430" y="5123"/>
                      <a:pt x="17659" y="4894"/>
                      <a:pt x="17659" y="4608"/>
                    </a:cubicBezTo>
                    <a:cubicBezTo>
                      <a:pt x="17659" y="4322"/>
                      <a:pt x="17430" y="4093"/>
                      <a:pt x="17144" y="4093"/>
                    </a:cubicBezTo>
                    <a:close/>
                    <a:moveTo>
                      <a:pt x="18661" y="4093"/>
                    </a:moveTo>
                    <a:cubicBezTo>
                      <a:pt x="18403" y="4093"/>
                      <a:pt x="18174" y="4322"/>
                      <a:pt x="18174" y="4608"/>
                    </a:cubicBezTo>
                    <a:cubicBezTo>
                      <a:pt x="18174" y="4894"/>
                      <a:pt x="18403" y="5123"/>
                      <a:pt x="18661" y="5123"/>
                    </a:cubicBezTo>
                    <a:cubicBezTo>
                      <a:pt x="18947" y="5123"/>
                      <a:pt x="19176" y="4894"/>
                      <a:pt x="19176" y="4608"/>
                    </a:cubicBezTo>
                    <a:cubicBezTo>
                      <a:pt x="19176" y="4322"/>
                      <a:pt x="18947" y="4093"/>
                      <a:pt x="18661" y="4093"/>
                    </a:cubicBezTo>
                    <a:close/>
                    <a:moveTo>
                      <a:pt x="459" y="6211"/>
                    </a:moveTo>
                    <a:cubicBezTo>
                      <a:pt x="201" y="6211"/>
                      <a:pt x="1" y="6411"/>
                      <a:pt x="1" y="6669"/>
                    </a:cubicBezTo>
                    <a:cubicBezTo>
                      <a:pt x="1" y="6898"/>
                      <a:pt x="201" y="7098"/>
                      <a:pt x="459" y="7098"/>
                    </a:cubicBezTo>
                    <a:lnTo>
                      <a:pt x="2262" y="7098"/>
                    </a:lnTo>
                    <a:cubicBezTo>
                      <a:pt x="2491" y="7098"/>
                      <a:pt x="2691" y="6898"/>
                      <a:pt x="2691" y="6669"/>
                    </a:cubicBezTo>
                    <a:cubicBezTo>
                      <a:pt x="2691" y="6411"/>
                      <a:pt x="2491" y="6211"/>
                      <a:pt x="2262" y="6211"/>
                    </a:cubicBezTo>
                    <a:close/>
                    <a:moveTo>
                      <a:pt x="4265" y="6211"/>
                    </a:moveTo>
                    <a:cubicBezTo>
                      <a:pt x="4008" y="6211"/>
                      <a:pt x="3807" y="6411"/>
                      <a:pt x="3807" y="6669"/>
                    </a:cubicBezTo>
                    <a:cubicBezTo>
                      <a:pt x="3807" y="6898"/>
                      <a:pt x="4008" y="7098"/>
                      <a:pt x="4265" y="7098"/>
                    </a:cubicBezTo>
                    <a:lnTo>
                      <a:pt x="8959" y="7098"/>
                    </a:lnTo>
                    <a:cubicBezTo>
                      <a:pt x="9216" y="7098"/>
                      <a:pt x="9417" y="6898"/>
                      <a:pt x="9417" y="6669"/>
                    </a:cubicBezTo>
                    <a:cubicBezTo>
                      <a:pt x="9417" y="6411"/>
                      <a:pt x="9216" y="6211"/>
                      <a:pt x="8959" y="6211"/>
                    </a:cubicBezTo>
                    <a:close/>
                    <a:moveTo>
                      <a:pt x="459" y="8272"/>
                    </a:moveTo>
                    <a:cubicBezTo>
                      <a:pt x="201" y="8272"/>
                      <a:pt x="1" y="8472"/>
                      <a:pt x="1" y="8701"/>
                    </a:cubicBezTo>
                    <a:cubicBezTo>
                      <a:pt x="1" y="8958"/>
                      <a:pt x="201" y="9159"/>
                      <a:pt x="459" y="9159"/>
                    </a:cubicBezTo>
                    <a:lnTo>
                      <a:pt x="2262" y="9159"/>
                    </a:lnTo>
                    <a:cubicBezTo>
                      <a:pt x="2491" y="9159"/>
                      <a:pt x="2691" y="8958"/>
                      <a:pt x="2691" y="8701"/>
                    </a:cubicBezTo>
                    <a:cubicBezTo>
                      <a:pt x="2691" y="8472"/>
                      <a:pt x="2491" y="8272"/>
                      <a:pt x="2262" y="8272"/>
                    </a:cubicBezTo>
                    <a:close/>
                    <a:moveTo>
                      <a:pt x="4265" y="8272"/>
                    </a:moveTo>
                    <a:cubicBezTo>
                      <a:pt x="4008" y="8272"/>
                      <a:pt x="3807" y="8472"/>
                      <a:pt x="3807" y="8701"/>
                    </a:cubicBezTo>
                    <a:cubicBezTo>
                      <a:pt x="3807" y="8958"/>
                      <a:pt x="4008" y="9159"/>
                      <a:pt x="4265" y="9159"/>
                    </a:cubicBezTo>
                    <a:lnTo>
                      <a:pt x="8959" y="9159"/>
                    </a:lnTo>
                    <a:cubicBezTo>
                      <a:pt x="9216" y="9159"/>
                      <a:pt x="9417" y="8958"/>
                      <a:pt x="9417" y="8701"/>
                    </a:cubicBezTo>
                    <a:cubicBezTo>
                      <a:pt x="9417" y="8472"/>
                      <a:pt x="9216" y="8272"/>
                      <a:pt x="8959" y="8272"/>
                    </a:cubicBezTo>
                    <a:close/>
                    <a:moveTo>
                      <a:pt x="16228" y="9989"/>
                    </a:moveTo>
                    <a:cubicBezTo>
                      <a:pt x="15942" y="9989"/>
                      <a:pt x="15713" y="10218"/>
                      <a:pt x="15713" y="10504"/>
                    </a:cubicBezTo>
                    <a:cubicBezTo>
                      <a:pt x="15713" y="10790"/>
                      <a:pt x="15942" y="11019"/>
                      <a:pt x="16228" y="11019"/>
                    </a:cubicBezTo>
                    <a:cubicBezTo>
                      <a:pt x="16514" y="11019"/>
                      <a:pt x="16743" y="10790"/>
                      <a:pt x="16743" y="10504"/>
                    </a:cubicBezTo>
                    <a:cubicBezTo>
                      <a:pt x="16743" y="10218"/>
                      <a:pt x="16514" y="9989"/>
                      <a:pt x="16228" y="9989"/>
                    </a:cubicBezTo>
                    <a:close/>
                    <a:moveTo>
                      <a:pt x="17773" y="9989"/>
                    </a:moveTo>
                    <a:cubicBezTo>
                      <a:pt x="17487" y="9989"/>
                      <a:pt x="17258" y="10218"/>
                      <a:pt x="17258" y="10504"/>
                    </a:cubicBezTo>
                    <a:cubicBezTo>
                      <a:pt x="17258" y="10790"/>
                      <a:pt x="17487" y="11019"/>
                      <a:pt x="17773" y="11019"/>
                    </a:cubicBezTo>
                    <a:cubicBezTo>
                      <a:pt x="18060" y="11019"/>
                      <a:pt x="18288" y="10790"/>
                      <a:pt x="18288" y="10504"/>
                    </a:cubicBezTo>
                    <a:cubicBezTo>
                      <a:pt x="18288" y="10218"/>
                      <a:pt x="18060" y="9989"/>
                      <a:pt x="17773" y="9989"/>
                    </a:cubicBezTo>
                    <a:close/>
                    <a:moveTo>
                      <a:pt x="19319" y="9989"/>
                    </a:moveTo>
                    <a:cubicBezTo>
                      <a:pt x="19033" y="9989"/>
                      <a:pt x="18804" y="10218"/>
                      <a:pt x="18804" y="10504"/>
                    </a:cubicBezTo>
                    <a:cubicBezTo>
                      <a:pt x="18804" y="10790"/>
                      <a:pt x="19033" y="11019"/>
                      <a:pt x="19319" y="11019"/>
                    </a:cubicBezTo>
                    <a:cubicBezTo>
                      <a:pt x="19605" y="11019"/>
                      <a:pt x="19834" y="10790"/>
                      <a:pt x="19834" y="10504"/>
                    </a:cubicBezTo>
                    <a:cubicBezTo>
                      <a:pt x="19834" y="10218"/>
                      <a:pt x="19605" y="9989"/>
                      <a:pt x="19319" y="9989"/>
                    </a:cubicBezTo>
                    <a:close/>
                    <a:moveTo>
                      <a:pt x="20864" y="9989"/>
                    </a:moveTo>
                    <a:cubicBezTo>
                      <a:pt x="20578" y="9989"/>
                      <a:pt x="20349" y="10218"/>
                      <a:pt x="20349" y="10504"/>
                    </a:cubicBezTo>
                    <a:cubicBezTo>
                      <a:pt x="20349" y="10790"/>
                      <a:pt x="20578" y="11019"/>
                      <a:pt x="20864" y="11019"/>
                    </a:cubicBezTo>
                    <a:cubicBezTo>
                      <a:pt x="21150" y="11019"/>
                      <a:pt x="21379" y="10790"/>
                      <a:pt x="21379" y="10504"/>
                    </a:cubicBezTo>
                    <a:cubicBezTo>
                      <a:pt x="21379" y="10218"/>
                      <a:pt x="21150" y="9989"/>
                      <a:pt x="20864" y="9989"/>
                    </a:cubicBezTo>
                    <a:close/>
                    <a:moveTo>
                      <a:pt x="22381" y="9989"/>
                    </a:moveTo>
                    <a:cubicBezTo>
                      <a:pt x="22123" y="9989"/>
                      <a:pt x="21894" y="10218"/>
                      <a:pt x="21894" y="10504"/>
                    </a:cubicBezTo>
                    <a:cubicBezTo>
                      <a:pt x="21894" y="10790"/>
                      <a:pt x="22123" y="11019"/>
                      <a:pt x="22381" y="11019"/>
                    </a:cubicBezTo>
                    <a:cubicBezTo>
                      <a:pt x="22667" y="11019"/>
                      <a:pt x="22896" y="10790"/>
                      <a:pt x="22896" y="10504"/>
                    </a:cubicBezTo>
                    <a:cubicBezTo>
                      <a:pt x="22896" y="10218"/>
                      <a:pt x="22667" y="9989"/>
                      <a:pt x="22381" y="9989"/>
                    </a:cubicBezTo>
                    <a:close/>
                    <a:moveTo>
                      <a:pt x="23926" y="9989"/>
                    </a:moveTo>
                    <a:cubicBezTo>
                      <a:pt x="23640" y="9989"/>
                      <a:pt x="23411" y="10218"/>
                      <a:pt x="23411" y="10504"/>
                    </a:cubicBezTo>
                    <a:cubicBezTo>
                      <a:pt x="23411" y="10790"/>
                      <a:pt x="23640" y="11019"/>
                      <a:pt x="23926" y="11019"/>
                    </a:cubicBezTo>
                    <a:cubicBezTo>
                      <a:pt x="24213" y="11019"/>
                      <a:pt x="24442" y="10790"/>
                      <a:pt x="24442" y="10504"/>
                    </a:cubicBezTo>
                    <a:cubicBezTo>
                      <a:pt x="24442" y="10218"/>
                      <a:pt x="24213" y="9989"/>
                      <a:pt x="23926" y="9989"/>
                    </a:cubicBezTo>
                    <a:close/>
                    <a:moveTo>
                      <a:pt x="459" y="10332"/>
                    </a:moveTo>
                    <a:cubicBezTo>
                      <a:pt x="201" y="10332"/>
                      <a:pt x="1" y="10532"/>
                      <a:pt x="1" y="10761"/>
                    </a:cubicBezTo>
                    <a:cubicBezTo>
                      <a:pt x="1" y="11019"/>
                      <a:pt x="201" y="11219"/>
                      <a:pt x="459" y="11219"/>
                    </a:cubicBezTo>
                    <a:lnTo>
                      <a:pt x="2262" y="11219"/>
                    </a:lnTo>
                    <a:cubicBezTo>
                      <a:pt x="2491" y="11219"/>
                      <a:pt x="2691" y="11019"/>
                      <a:pt x="2691" y="10761"/>
                    </a:cubicBezTo>
                    <a:cubicBezTo>
                      <a:pt x="2691" y="10532"/>
                      <a:pt x="2491" y="10332"/>
                      <a:pt x="2262" y="10332"/>
                    </a:cubicBezTo>
                    <a:close/>
                    <a:moveTo>
                      <a:pt x="9903" y="10332"/>
                    </a:moveTo>
                    <a:cubicBezTo>
                      <a:pt x="9645" y="10332"/>
                      <a:pt x="9445" y="10532"/>
                      <a:pt x="9445" y="10761"/>
                    </a:cubicBezTo>
                    <a:cubicBezTo>
                      <a:pt x="9445" y="11019"/>
                      <a:pt x="9645" y="11219"/>
                      <a:pt x="9903" y="11219"/>
                    </a:cubicBezTo>
                    <a:lnTo>
                      <a:pt x="14625" y="11219"/>
                    </a:lnTo>
                    <a:cubicBezTo>
                      <a:pt x="14854" y="11219"/>
                      <a:pt x="15055" y="11019"/>
                      <a:pt x="15055" y="10761"/>
                    </a:cubicBezTo>
                    <a:cubicBezTo>
                      <a:pt x="15055" y="10532"/>
                      <a:pt x="14854" y="10332"/>
                      <a:pt x="14625" y="10332"/>
                    </a:cubicBezTo>
                    <a:close/>
                    <a:moveTo>
                      <a:pt x="459" y="12364"/>
                    </a:moveTo>
                    <a:cubicBezTo>
                      <a:pt x="201" y="12364"/>
                      <a:pt x="1" y="12564"/>
                      <a:pt x="1" y="12822"/>
                    </a:cubicBezTo>
                    <a:cubicBezTo>
                      <a:pt x="1" y="13051"/>
                      <a:pt x="201" y="13251"/>
                      <a:pt x="459" y="13251"/>
                    </a:cubicBezTo>
                    <a:lnTo>
                      <a:pt x="2262" y="13251"/>
                    </a:lnTo>
                    <a:cubicBezTo>
                      <a:pt x="2491" y="13251"/>
                      <a:pt x="2691" y="13051"/>
                      <a:pt x="2691" y="12822"/>
                    </a:cubicBezTo>
                    <a:cubicBezTo>
                      <a:pt x="2691" y="12564"/>
                      <a:pt x="2491" y="12364"/>
                      <a:pt x="2262" y="12364"/>
                    </a:cubicBezTo>
                    <a:close/>
                    <a:moveTo>
                      <a:pt x="9903" y="12364"/>
                    </a:moveTo>
                    <a:cubicBezTo>
                      <a:pt x="9645" y="12364"/>
                      <a:pt x="9445" y="12564"/>
                      <a:pt x="9445" y="12822"/>
                    </a:cubicBezTo>
                    <a:cubicBezTo>
                      <a:pt x="9445" y="13051"/>
                      <a:pt x="9645" y="13251"/>
                      <a:pt x="9903" y="13251"/>
                    </a:cubicBezTo>
                    <a:lnTo>
                      <a:pt x="14625" y="13251"/>
                    </a:lnTo>
                    <a:cubicBezTo>
                      <a:pt x="14854" y="13251"/>
                      <a:pt x="15055" y="13051"/>
                      <a:pt x="15055" y="12822"/>
                    </a:cubicBezTo>
                    <a:cubicBezTo>
                      <a:pt x="15055" y="12564"/>
                      <a:pt x="14854" y="12364"/>
                      <a:pt x="14625" y="12364"/>
                    </a:cubicBezTo>
                    <a:close/>
                    <a:moveTo>
                      <a:pt x="16228" y="14224"/>
                    </a:moveTo>
                    <a:cubicBezTo>
                      <a:pt x="15942" y="14224"/>
                      <a:pt x="15713" y="14453"/>
                      <a:pt x="15713" y="14739"/>
                    </a:cubicBezTo>
                    <a:cubicBezTo>
                      <a:pt x="15713" y="15026"/>
                      <a:pt x="15942" y="15255"/>
                      <a:pt x="16228" y="15255"/>
                    </a:cubicBezTo>
                    <a:cubicBezTo>
                      <a:pt x="16514" y="15255"/>
                      <a:pt x="16743" y="15026"/>
                      <a:pt x="16743" y="14739"/>
                    </a:cubicBezTo>
                    <a:cubicBezTo>
                      <a:pt x="16743" y="14453"/>
                      <a:pt x="16514" y="14224"/>
                      <a:pt x="16228" y="14224"/>
                    </a:cubicBezTo>
                    <a:close/>
                    <a:moveTo>
                      <a:pt x="17773" y="14224"/>
                    </a:moveTo>
                    <a:cubicBezTo>
                      <a:pt x="17487" y="14224"/>
                      <a:pt x="17258" y="14453"/>
                      <a:pt x="17258" y="14739"/>
                    </a:cubicBezTo>
                    <a:cubicBezTo>
                      <a:pt x="17258" y="15026"/>
                      <a:pt x="17487" y="15255"/>
                      <a:pt x="17773" y="15255"/>
                    </a:cubicBezTo>
                    <a:cubicBezTo>
                      <a:pt x="18060" y="15255"/>
                      <a:pt x="18288" y="15026"/>
                      <a:pt x="18288" y="14739"/>
                    </a:cubicBezTo>
                    <a:cubicBezTo>
                      <a:pt x="18288" y="14453"/>
                      <a:pt x="18060" y="14224"/>
                      <a:pt x="17773" y="14224"/>
                    </a:cubicBezTo>
                    <a:close/>
                    <a:moveTo>
                      <a:pt x="19319" y="14224"/>
                    </a:moveTo>
                    <a:cubicBezTo>
                      <a:pt x="19033" y="14224"/>
                      <a:pt x="18804" y="14453"/>
                      <a:pt x="18804" y="14739"/>
                    </a:cubicBezTo>
                    <a:cubicBezTo>
                      <a:pt x="18804" y="15026"/>
                      <a:pt x="19033" y="15255"/>
                      <a:pt x="19319" y="15255"/>
                    </a:cubicBezTo>
                    <a:cubicBezTo>
                      <a:pt x="19605" y="15255"/>
                      <a:pt x="19834" y="15026"/>
                      <a:pt x="19834" y="14739"/>
                    </a:cubicBezTo>
                    <a:cubicBezTo>
                      <a:pt x="19834" y="14453"/>
                      <a:pt x="19605" y="14224"/>
                      <a:pt x="19319" y="14224"/>
                    </a:cubicBezTo>
                    <a:close/>
                    <a:moveTo>
                      <a:pt x="20864" y="14224"/>
                    </a:moveTo>
                    <a:cubicBezTo>
                      <a:pt x="20578" y="14224"/>
                      <a:pt x="20349" y="14453"/>
                      <a:pt x="20349" y="14739"/>
                    </a:cubicBezTo>
                    <a:cubicBezTo>
                      <a:pt x="20349" y="15026"/>
                      <a:pt x="20578" y="15255"/>
                      <a:pt x="20864" y="15255"/>
                    </a:cubicBezTo>
                    <a:cubicBezTo>
                      <a:pt x="21150" y="15255"/>
                      <a:pt x="21379" y="15026"/>
                      <a:pt x="21379" y="14739"/>
                    </a:cubicBezTo>
                    <a:cubicBezTo>
                      <a:pt x="21379" y="14453"/>
                      <a:pt x="21150" y="14224"/>
                      <a:pt x="20864" y="14224"/>
                    </a:cubicBezTo>
                    <a:close/>
                    <a:moveTo>
                      <a:pt x="22381" y="14224"/>
                    </a:moveTo>
                    <a:cubicBezTo>
                      <a:pt x="22123" y="14224"/>
                      <a:pt x="21894" y="14453"/>
                      <a:pt x="21894" y="14739"/>
                    </a:cubicBezTo>
                    <a:cubicBezTo>
                      <a:pt x="21894" y="15026"/>
                      <a:pt x="22123" y="15255"/>
                      <a:pt x="22381" y="15255"/>
                    </a:cubicBezTo>
                    <a:cubicBezTo>
                      <a:pt x="22667" y="15255"/>
                      <a:pt x="22896" y="15026"/>
                      <a:pt x="22896" y="14739"/>
                    </a:cubicBezTo>
                    <a:cubicBezTo>
                      <a:pt x="22896" y="14453"/>
                      <a:pt x="22667" y="14224"/>
                      <a:pt x="22381" y="14224"/>
                    </a:cubicBezTo>
                    <a:close/>
                    <a:moveTo>
                      <a:pt x="23926" y="14224"/>
                    </a:moveTo>
                    <a:cubicBezTo>
                      <a:pt x="23640" y="14224"/>
                      <a:pt x="23411" y="14453"/>
                      <a:pt x="23411" y="14739"/>
                    </a:cubicBezTo>
                    <a:cubicBezTo>
                      <a:pt x="23411" y="15026"/>
                      <a:pt x="23640" y="15255"/>
                      <a:pt x="23926" y="15255"/>
                    </a:cubicBezTo>
                    <a:cubicBezTo>
                      <a:pt x="24213" y="15255"/>
                      <a:pt x="24442" y="15026"/>
                      <a:pt x="24442" y="14739"/>
                    </a:cubicBezTo>
                    <a:cubicBezTo>
                      <a:pt x="24442" y="14453"/>
                      <a:pt x="24213" y="14224"/>
                      <a:pt x="23926" y="14224"/>
                    </a:cubicBezTo>
                    <a:close/>
                    <a:moveTo>
                      <a:pt x="459" y="14425"/>
                    </a:moveTo>
                    <a:cubicBezTo>
                      <a:pt x="201" y="14425"/>
                      <a:pt x="1" y="14625"/>
                      <a:pt x="1" y="14883"/>
                    </a:cubicBezTo>
                    <a:cubicBezTo>
                      <a:pt x="1" y="15112"/>
                      <a:pt x="201" y="15312"/>
                      <a:pt x="459" y="15312"/>
                    </a:cubicBezTo>
                    <a:lnTo>
                      <a:pt x="2262" y="15312"/>
                    </a:lnTo>
                    <a:cubicBezTo>
                      <a:pt x="2491" y="15312"/>
                      <a:pt x="2691" y="15112"/>
                      <a:pt x="2691" y="14883"/>
                    </a:cubicBezTo>
                    <a:cubicBezTo>
                      <a:pt x="2691" y="14625"/>
                      <a:pt x="2491" y="14425"/>
                      <a:pt x="2262" y="14425"/>
                    </a:cubicBezTo>
                    <a:close/>
                    <a:moveTo>
                      <a:pt x="9903" y="14425"/>
                    </a:moveTo>
                    <a:cubicBezTo>
                      <a:pt x="9645" y="14425"/>
                      <a:pt x="9445" y="14625"/>
                      <a:pt x="9445" y="14883"/>
                    </a:cubicBezTo>
                    <a:cubicBezTo>
                      <a:pt x="9445" y="15112"/>
                      <a:pt x="9645" y="15312"/>
                      <a:pt x="9903" y="15312"/>
                    </a:cubicBezTo>
                    <a:lnTo>
                      <a:pt x="14625" y="15312"/>
                    </a:lnTo>
                    <a:cubicBezTo>
                      <a:pt x="14854" y="15312"/>
                      <a:pt x="15055" y="15112"/>
                      <a:pt x="15055" y="14883"/>
                    </a:cubicBezTo>
                    <a:cubicBezTo>
                      <a:pt x="15055" y="14625"/>
                      <a:pt x="14854" y="14425"/>
                      <a:pt x="14625" y="14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552;p37">
                <a:extLst>
                  <a:ext uri="{FF2B5EF4-FFF2-40B4-BE49-F238E27FC236}">
                    <a16:creationId xmlns:a16="http://schemas.microsoft.com/office/drawing/2014/main" id="{75B2F664-ECEF-11D0-9FDD-FCA7FCD0F14A}"/>
                  </a:ext>
                </a:extLst>
              </p:cNvPr>
              <p:cNvSpPr/>
              <p:nvPr/>
            </p:nvSpPr>
            <p:spPr>
              <a:xfrm>
                <a:off x="3358500" y="3751850"/>
                <a:ext cx="611050" cy="383500"/>
              </a:xfrm>
              <a:custGeom>
                <a:avLst/>
                <a:gdLst/>
                <a:ahLst/>
                <a:cxnLst/>
                <a:rect l="l" t="t" r="r" b="b"/>
                <a:pathLst>
                  <a:path w="24442" h="15340" extrusionOk="0">
                    <a:moveTo>
                      <a:pt x="459" y="86"/>
                    </a:moveTo>
                    <a:cubicBezTo>
                      <a:pt x="201" y="86"/>
                      <a:pt x="1" y="286"/>
                      <a:pt x="1" y="515"/>
                    </a:cubicBezTo>
                    <a:cubicBezTo>
                      <a:pt x="1" y="773"/>
                      <a:pt x="201" y="973"/>
                      <a:pt x="459" y="973"/>
                    </a:cubicBezTo>
                    <a:lnTo>
                      <a:pt x="2262" y="973"/>
                    </a:lnTo>
                    <a:cubicBezTo>
                      <a:pt x="2491" y="973"/>
                      <a:pt x="2691" y="773"/>
                      <a:pt x="2691" y="515"/>
                    </a:cubicBezTo>
                    <a:cubicBezTo>
                      <a:pt x="2691" y="286"/>
                      <a:pt x="2491" y="86"/>
                      <a:pt x="2262" y="86"/>
                    </a:cubicBezTo>
                    <a:close/>
                    <a:moveTo>
                      <a:pt x="4265" y="86"/>
                    </a:moveTo>
                    <a:cubicBezTo>
                      <a:pt x="4008" y="86"/>
                      <a:pt x="3807" y="286"/>
                      <a:pt x="3807" y="515"/>
                    </a:cubicBezTo>
                    <a:cubicBezTo>
                      <a:pt x="3807" y="773"/>
                      <a:pt x="4008" y="973"/>
                      <a:pt x="4265" y="973"/>
                    </a:cubicBezTo>
                    <a:lnTo>
                      <a:pt x="8959" y="973"/>
                    </a:lnTo>
                    <a:cubicBezTo>
                      <a:pt x="9216" y="973"/>
                      <a:pt x="9417" y="773"/>
                      <a:pt x="9417" y="515"/>
                    </a:cubicBezTo>
                    <a:cubicBezTo>
                      <a:pt x="9417" y="286"/>
                      <a:pt x="9216" y="86"/>
                      <a:pt x="8959" y="86"/>
                    </a:cubicBezTo>
                    <a:close/>
                    <a:moveTo>
                      <a:pt x="10991" y="0"/>
                    </a:moveTo>
                    <a:cubicBezTo>
                      <a:pt x="10704" y="0"/>
                      <a:pt x="10475" y="229"/>
                      <a:pt x="10475" y="515"/>
                    </a:cubicBezTo>
                    <a:cubicBezTo>
                      <a:pt x="10475" y="801"/>
                      <a:pt x="10704" y="1030"/>
                      <a:pt x="10991" y="1030"/>
                    </a:cubicBezTo>
                    <a:cubicBezTo>
                      <a:pt x="11248" y="1030"/>
                      <a:pt x="11477" y="801"/>
                      <a:pt x="11477" y="515"/>
                    </a:cubicBezTo>
                    <a:cubicBezTo>
                      <a:pt x="11477" y="229"/>
                      <a:pt x="11248" y="0"/>
                      <a:pt x="10991" y="0"/>
                    </a:cubicBezTo>
                    <a:close/>
                    <a:moveTo>
                      <a:pt x="12507" y="0"/>
                    </a:moveTo>
                    <a:cubicBezTo>
                      <a:pt x="12221" y="0"/>
                      <a:pt x="11992" y="229"/>
                      <a:pt x="11992" y="515"/>
                    </a:cubicBezTo>
                    <a:cubicBezTo>
                      <a:pt x="11992" y="801"/>
                      <a:pt x="12221" y="1030"/>
                      <a:pt x="12507" y="1030"/>
                    </a:cubicBezTo>
                    <a:cubicBezTo>
                      <a:pt x="12794" y="1030"/>
                      <a:pt x="13023" y="801"/>
                      <a:pt x="13023" y="515"/>
                    </a:cubicBezTo>
                    <a:cubicBezTo>
                      <a:pt x="13023" y="229"/>
                      <a:pt x="12794" y="0"/>
                      <a:pt x="12507" y="0"/>
                    </a:cubicBezTo>
                    <a:close/>
                    <a:moveTo>
                      <a:pt x="14053" y="0"/>
                    </a:moveTo>
                    <a:cubicBezTo>
                      <a:pt x="13767" y="0"/>
                      <a:pt x="13538" y="229"/>
                      <a:pt x="13538" y="515"/>
                    </a:cubicBezTo>
                    <a:cubicBezTo>
                      <a:pt x="13538" y="801"/>
                      <a:pt x="13767" y="1030"/>
                      <a:pt x="14053" y="1030"/>
                    </a:cubicBezTo>
                    <a:cubicBezTo>
                      <a:pt x="14339" y="1030"/>
                      <a:pt x="14568" y="801"/>
                      <a:pt x="14568" y="515"/>
                    </a:cubicBezTo>
                    <a:cubicBezTo>
                      <a:pt x="14568" y="229"/>
                      <a:pt x="14339" y="0"/>
                      <a:pt x="14053" y="0"/>
                    </a:cubicBezTo>
                    <a:close/>
                    <a:moveTo>
                      <a:pt x="15598" y="0"/>
                    </a:moveTo>
                    <a:cubicBezTo>
                      <a:pt x="15312" y="0"/>
                      <a:pt x="15083" y="229"/>
                      <a:pt x="15083" y="515"/>
                    </a:cubicBezTo>
                    <a:cubicBezTo>
                      <a:pt x="15083" y="801"/>
                      <a:pt x="15312" y="1030"/>
                      <a:pt x="15598" y="1030"/>
                    </a:cubicBezTo>
                    <a:cubicBezTo>
                      <a:pt x="15884" y="1030"/>
                      <a:pt x="16113" y="801"/>
                      <a:pt x="16113" y="515"/>
                    </a:cubicBezTo>
                    <a:cubicBezTo>
                      <a:pt x="16113" y="229"/>
                      <a:pt x="15884" y="0"/>
                      <a:pt x="15598" y="0"/>
                    </a:cubicBezTo>
                    <a:close/>
                    <a:moveTo>
                      <a:pt x="17144" y="0"/>
                    </a:moveTo>
                    <a:cubicBezTo>
                      <a:pt x="16858" y="0"/>
                      <a:pt x="16629" y="229"/>
                      <a:pt x="16629" y="515"/>
                    </a:cubicBezTo>
                    <a:cubicBezTo>
                      <a:pt x="16629" y="801"/>
                      <a:pt x="16858" y="1030"/>
                      <a:pt x="17144" y="1030"/>
                    </a:cubicBezTo>
                    <a:cubicBezTo>
                      <a:pt x="17430" y="1030"/>
                      <a:pt x="17659" y="801"/>
                      <a:pt x="17659" y="515"/>
                    </a:cubicBezTo>
                    <a:cubicBezTo>
                      <a:pt x="17659" y="229"/>
                      <a:pt x="17430" y="0"/>
                      <a:pt x="17144" y="0"/>
                    </a:cubicBezTo>
                    <a:close/>
                    <a:moveTo>
                      <a:pt x="18661" y="0"/>
                    </a:moveTo>
                    <a:cubicBezTo>
                      <a:pt x="18403" y="0"/>
                      <a:pt x="18174" y="229"/>
                      <a:pt x="18174" y="515"/>
                    </a:cubicBezTo>
                    <a:cubicBezTo>
                      <a:pt x="18174" y="801"/>
                      <a:pt x="18403" y="1030"/>
                      <a:pt x="18661" y="1030"/>
                    </a:cubicBezTo>
                    <a:cubicBezTo>
                      <a:pt x="18947" y="1030"/>
                      <a:pt x="19176" y="801"/>
                      <a:pt x="19176" y="515"/>
                    </a:cubicBezTo>
                    <a:cubicBezTo>
                      <a:pt x="19176" y="229"/>
                      <a:pt x="18947" y="0"/>
                      <a:pt x="18661" y="0"/>
                    </a:cubicBezTo>
                    <a:close/>
                    <a:moveTo>
                      <a:pt x="459" y="2146"/>
                    </a:moveTo>
                    <a:cubicBezTo>
                      <a:pt x="201" y="2146"/>
                      <a:pt x="1" y="2318"/>
                      <a:pt x="1" y="2576"/>
                    </a:cubicBezTo>
                    <a:cubicBezTo>
                      <a:pt x="1" y="2833"/>
                      <a:pt x="201" y="3005"/>
                      <a:pt x="459" y="3005"/>
                    </a:cubicBezTo>
                    <a:lnTo>
                      <a:pt x="2262" y="3005"/>
                    </a:lnTo>
                    <a:cubicBezTo>
                      <a:pt x="2491" y="3005"/>
                      <a:pt x="2691" y="2833"/>
                      <a:pt x="2691" y="2576"/>
                    </a:cubicBezTo>
                    <a:cubicBezTo>
                      <a:pt x="2691" y="2318"/>
                      <a:pt x="2491" y="2146"/>
                      <a:pt x="2262" y="2146"/>
                    </a:cubicBezTo>
                    <a:close/>
                    <a:moveTo>
                      <a:pt x="4265" y="2146"/>
                    </a:moveTo>
                    <a:cubicBezTo>
                      <a:pt x="4008" y="2146"/>
                      <a:pt x="3807" y="2318"/>
                      <a:pt x="3807" y="2576"/>
                    </a:cubicBezTo>
                    <a:cubicBezTo>
                      <a:pt x="3807" y="2833"/>
                      <a:pt x="4008" y="3005"/>
                      <a:pt x="4265" y="3005"/>
                    </a:cubicBezTo>
                    <a:lnTo>
                      <a:pt x="8959" y="3005"/>
                    </a:lnTo>
                    <a:cubicBezTo>
                      <a:pt x="9216" y="3005"/>
                      <a:pt x="9417" y="2833"/>
                      <a:pt x="9417" y="2576"/>
                    </a:cubicBezTo>
                    <a:cubicBezTo>
                      <a:pt x="9417" y="2318"/>
                      <a:pt x="9216" y="2146"/>
                      <a:pt x="8959" y="2146"/>
                    </a:cubicBezTo>
                    <a:close/>
                    <a:moveTo>
                      <a:pt x="459" y="4178"/>
                    </a:moveTo>
                    <a:cubicBezTo>
                      <a:pt x="201" y="4178"/>
                      <a:pt x="1" y="4379"/>
                      <a:pt x="1" y="4636"/>
                    </a:cubicBezTo>
                    <a:cubicBezTo>
                      <a:pt x="1" y="4865"/>
                      <a:pt x="201" y="5066"/>
                      <a:pt x="459" y="5066"/>
                    </a:cubicBezTo>
                    <a:lnTo>
                      <a:pt x="2262" y="5066"/>
                    </a:lnTo>
                    <a:cubicBezTo>
                      <a:pt x="2491" y="5066"/>
                      <a:pt x="2691" y="4865"/>
                      <a:pt x="2691" y="4636"/>
                    </a:cubicBezTo>
                    <a:cubicBezTo>
                      <a:pt x="2691" y="4379"/>
                      <a:pt x="2491" y="4178"/>
                      <a:pt x="2262" y="4178"/>
                    </a:cubicBezTo>
                    <a:close/>
                    <a:moveTo>
                      <a:pt x="4265" y="4178"/>
                    </a:moveTo>
                    <a:cubicBezTo>
                      <a:pt x="4008" y="4178"/>
                      <a:pt x="3807" y="4379"/>
                      <a:pt x="3807" y="4636"/>
                    </a:cubicBezTo>
                    <a:cubicBezTo>
                      <a:pt x="3807" y="4865"/>
                      <a:pt x="4008" y="5066"/>
                      <a:pt x="4265" y="5066"/>
                    </a:cubicBezTo>
                    <a:lnTo>
                      <a:pt x="8959" y="5066"/>
                    </a:lnTo>
                    <a:cubicBezTo>
                      <a:pt x="9216" y="5066"/>
                      <a:pt x="9417" y="4865"/>
                      <a:pt x="9417" y="4636"/>
                    </a:cubicBezTo>
                    <a:cubicBezTo>
                      <a:pt x="9417" y="4379"/>
                      <a:pt x="9216" y="4178"/>
                      <a:pt x="8959" y="4178"/>
                    </a:cubicBezTo>
                    <a:close/>
                    <a:moveTo>
                      <a:pt x="10991" y="4121"/>
                    </a:moveTo>
                    <a:cubicBezTo>
                      <a:pt x="10704" y="4121"/>
                      <a:pt x="10475" y="4350"/>
                      <a:pt x="10475" y="4636"/>
                    </a:cubicBezTo>
                    <a:cubicBezTo>
                      <a:pt x="10475" y="4923"/>
                      <a:pt x="10704" y="5152"/>
                      <a:pt x="10991" y="5152"/>
                    </a:cubicBezTo>
                    <a:cubicBezTo>
                      <a:pt x="11248" y="5152"/>
                      <a:pt x="11477" y="4923"/>
                      <a:pt x="11477" y="4636"/>
                    </a:cubicBezTo>
                    <a:cubicBezTo>
                      <a:pt x="11477" y="4350"/>
                      <a:pt x="11248" y="4121"/>
                      <a:pt x="10991" y="4121"/>
                    </a:cubicBezTo>
                    <a:close/>
                    <a:moveTo>
                      <a:pt x="12507" y="4121"/>
                    </a:moveTo>
                    <a:cubicBezTo>
                      <a:pt x="12221" y="4121"/>
                      <a:pt x="11992" y="4350"/>
                      <a:pt x="11992" y="4636"/>
                    </a:cubicBezTo>
                    <a:cubicBezTo>
                      <a:pt x="11992" y="4923"/>
                      <a:pt x="12221" y="5152"/>
                      <a:pt x="12507" y="5152"/>
                    </a:cubicBezTo>
                    <a:cubicBezTo>
                      <a:pt x="12794" y="5152"/>
                      <a:pt x="13023" y="4923"/>
                      <a:pt x="13023" y="4636"/>
                    </a:cubicBezTo>
                    <a:cubicBezTo>
                      <a:pt x="13023" y="4350"/>
                      <a:pt x="12794" y="4121"/>
                      <a:pt x="12507" y="4121"/>
                    </a:cubicBezTo>
                    <a:close/>
                    <a:moveTo>
                      <a:pt x="14053" y="4121"/>
                    </a:moveTo>
                    <a:cubicBezTo>
                      <a:pt x="13767" y="4121"/>
                      <a:pt x="13538" y="4350"/>
                      <a:pt x="13538" y="4636"/>
                    </a:cubicBezTo>
                    <a:cubicBezTo>
                      <a:pt x="13538" y="4923"/>
                      <a:pt x="13767" y="5152"/>
                      <a:pt x="14053" y="5152"/>
                    </a:cubicBezTo>
                    <a:cubicBezTo>
                      <a:pt x="14339" y="5152"/>
                      <a:pt x="14568" y="4923"/>
                      <a:pt x="14568" y="4636"/>
                    </a:cubicBezTo>
                    <a:cubicBezTo>
                      <a:pt x="14568" y="4350"/>
                      <a:pt x="14339" y="4121"/>
                      <a:pt x="14053" y="4121"/>
                    </a:cubicBezTo>
                    <a:close/>
                    <a:moveTo>
                      <a:pt x="15598" y="4121"/>
                    </a:moveTo>
                    <a:cubicBezTo>
                      <a:pt x="15312" y="4121"/>
                      <a:pt x="15083" y="4350"/>
                      <a:pt x="15083" y="4636"/>
                    </a:cubicBezTo>
                    <a:cubicBezTo>
                      <a:pt x="15083" y="4923"/>
                      <a:pt x="15312" y="5152"/>
                      <a:pt x="15598" y="5152"/>
                    </a:cubicBezTo>
                    <a:cubicBezTo>
                      <a:pt x="15884" y="5152"/>
                      <a:pt x="16113" y="4923"/>
                      <a:pt x="16113" y="4636"/>
                    </a:cubicBezTo>
                    <a:cubicBezTo>
                      <a:pt x="16113" y="4350"/>
                      <a:pt x="15884" y="4121"/>
                      <a:pt x="15598" y="4121"/>
                    </a:cubicBezTo>
                    <a:close/>
                    <a:moveTo>
                      <a:pt x="17144" y="4121"/>
                    </a:moveTo>
                    <a:cubicBezTo>
                      <a:pt x="16858" y="4121"/>
                      <a:pt x="16629" y="4350"/>
                      <a:pt x="16629" y="4636"/>
                    </a:cubicBezTo>
                    <a:cubicBezTo>
                      <a:pt x="16629" y="4923"/>
                      <a:pt x="16858" y="5152"/>
                      <a:pt x="17144" y="5152"/>
                    </a:cubicBezTo>
                    <a:cubicBezTo>
                      <a:pt x="17430" y="5152"/>
                      <a:pt x="17659" y="4923"/>
                      <a:pt x="17659" y="4636"/>
                    </a:cubicBezTo>
                    <a:cubicBezTo>
                      <a:pt x="17659" y="4350"/>
                      <a:pt x="17430" y="4121"/>
                      <a:pt x="17144" y="4121"/>
                    </a:cubicBezTo>
                    <a:close/>
                    <a:moveTo>
                      <a:pt x="18661" y="4121"/>
                    </a:moveTo>
                    <a:cubicBezTo>
                      <a:pt x="18403" y="4121"/>
                      <a:pt x="18174" y="4350"/>
                      <a:pt x="18174" y="4636"/>
                    </a:cubicBezTo>
                    <a:cubicBezTo>
                      <a:pt x="18174" y="4923"/>
                      <a:pt x="18403" y="5152"/>
                      <a:pt x="18661" y="5152"/>
                    </a:cubicBezTo>
                    <a:cubicBezTo>
                      <a:pt x="18947" y="5152"/>
                      <a:pt x="19176" y="4923"/>
                      <a:pt x="19176" y="4636"/>
                    </a:cubicBezTo>
                    <a:cubicBezTo>
                      <a:pt x="19176" y="4350"/>
                      <a:pt x="18947" y="4121"/>
                      <a:pt x="18661" y="4121"/>
                    </a:cubicBezTo>
                    <a:close/>
                    <a:moveTo>
                      <a:pt x="459" y="6239"/>
                    </a:moveTo>
                    <a:cubicBezTo>
                      <a:pt x="201" y="6239"/>
                      <a:pt x="1" y="6439"/>
                      <a:pt x="1" y="6668"/>
                    </a:cubicBezTo>
                    <a:cubicBezTo>
                      <a:pt x="1" y="6926"/>
                      <a:pt x="201" y="7126"/>
                      <a:pt x="459" y="7126"/>
                    </a:cubicBezTo>
                    <a:lnTo>
                      <a:pt x="2262" y="7126"/>
                    </a:lnTo>
                    <a:cubicBezTo>
                      <a:pt x="2491" y="7126"/>
                      <a:pt x="2691" y="6926"/>
                      <a:pt x="2691" y="6668"/>
                    </a:cubicBezTo>
                    <a:cubicBezTo>
                      <a:pt x="2691" y="6439"/>
                      <a:pt x="2491" y="6239"/>
                      <a:pt x="2262" y="6239"/>
                    </a:cubicBezTo>
                    <a:close/>
                    <a:moveTo>
                      <a:pt x="4265" y="6239"/>
                    </a:moveTo>
                    <a:cubicBezTo>
                      <a:pt x="4008" y="6239"/>
                      <a:pt x="3807" y="6439"/>
                      <a:pt x="3807" y="6668"/>
                    </a:cubicBezTo>
                    <a:cubicBezTo>
                      <a:pt x="3807" y="6926"/>
                      <a:pt x="4008" y="7126"/>
                      <a:pt x="4265" y="7126"/>
                    </a:cubicBezTo>
                    <a:lnTo>
                      <a:pt x="8959" y="7126"/>
                    </a:lnTo>
                    <a:cubicBezTo>
                      <a:pt x="9216" y="7126"/>
                      <a:pt x="9417" y="6926"/>
                      <a:pt x="9417" y="6668"/>
                    </a:cubicBezTo>
                    <a:cubicBezTo>
                      <a:pt x="9417" y="6439"/>
                      <a:pt x="9216" y="6239"/>
                      <a:pt x="8959" y="6239"/>
                    </a:cubicBezTo>
                    <a:close/>
                    <a:moveTo>
                      <a:pt x="459" y="8300"/>
                    </a:moveTo>
                    <a:cubicBezTo>
                      <a:pt x="201" y="8300"/>
                      <a:pt x="1" y="8500"/>
                      <a:pt x="1" y="8729"/>
                    </a:cubicBezTo>
                    <a:cubicBezTo>
                      <a:pt x="1" y="8986"/>
                      <a:pt x="201" y="9187"/>
                      <a:pt x="459" y="9187"/>
                    </a:cubicBezTo>
                    <a:lnTo>
                      <a:pt x="2262" y="9187"/>
                    </a:lnTo>
                    <a:cubicBezTo>
                      <a:pt x="2491" y="9187"/>
                      <a:pt x="2691" y="8986"/>
                      <a:pt x="2691" y="8729"/>
                    </a:cubicBezTo>
                    <a:cubicBezTo>
                      <a:pt x="2691" y="8500"/>
                      <a:pt x="2491" y="8300"/>
                      <a:pt x="2262" y="8300"/>
                    </a:cubicBezTo>
                    <a:close/>
                    <a:moveTo>
                      <a:pt x="4265" y="8300"/>
                    </a:moveTo>
                    <a:cubicBezTo>
                      <a:pt x="4008" y="8300"/>
                      <a:pt x="3807" y="8500"/>
                      <a:pt x="3807" y="8729"/>
                    </a:cubicBezTo>
                    <a:cubicBezTo>
                      <a:pt x="3807" y="8986"/>
                      <a:pt x="4008" y="9187"/>
                      <a:pt x="4265" y="9187"/>
                    </a:cubicBezTo>
                    <a:lnTo>
                      <a:pt x="8959" y="9187"/>
                    </a:lnTo>
                    <a:cubicBezTo>
                      <a:pt x="9216" y="9187"/>
                      <a:pt x="9417" y="8986"/>
                      <a:pt x="9417" y="8729"/>
                    </a:cubicBezTo>
                    <a:cubicBezTo>
                      <a:pt x="9417" y="8500"/>
                      <a:pt x="9216" y="8300"/>
                      <a:pt x="8959" y="8300"/>
                    </a:cubicBezTo>
                    <a:close/>
                    <a:moveTo>
                      <a:pt x="16228" y="10017"/>
                    </a:moveTo>
                    <a:cubicBezTo>
                      <a:pt x="15942" y="10017"/>
                      <a:pt x="15713" y="10246"/>
                      <a:pt x="15713" y="10532"/>
                    </a:cubicBezTo>
                    <a:cubicBezTo>
                      <a:pt x="15713" y="10818"/>
                      <a:pt x="15942" y="11047"/>
                      <a:pt x="16228" y="11047"/>
                    </a:cubicBezTo>
                    <a:cubicBezTo>
                      <a:pt x="16514" y="11047"/>
                      <a:pt x="16743" y="10818"/>
                      <a:pt x="16743" y="10532"/>
                    </a:cubicBezTo>
                    <a:cubicBezTo>
                      <a:pt x="16743" y="10246"/>
                      <a:pt x="16514" y="10017"/>
                      <a:pt x="16228" y="10017"/>
                    </a:cubicBezTo>
                    <a:close/>
                    <a:moveTo>
                      <a:pt x="17773" y="10017"/>
                    </a:moveTo>
                    <a:cubicBezTo>
                      <a:pt x="17487" y="10017"/>
                      <a:pt x="17258" y="10246"/>
                      <a:pt x="17258" y="10532"/>
                    </a:cubicBezTo>
                    <a:cubicBezTo>
                      <a:pt x="17258" y="10818"/>
                      <a:pt x="17487" y="11047"/>
                      <a:pt x="17773" y="11047"/>
                    </a:cubicBezTo>
                    <a:cubicBezTo>
                      <a:pt x="18060" y="11047"/>
                      <a:pt x="18288" y="10818"/>
                      <a:pt x="18288" y="10532"/>
                    </a:cubicBezTo>
                    <a:cubicBezTo>
                      <a:pt x="18288" y="10246"/>
                      <a:pt x="18060" y="10017"/>
                      <a:pt x="17773" y="10017"/>
                    </a:cubicBezTo>
                    <a:close/>
                    <a:moveTo>
                      <a:pt x="19319" y="10017"/>
                    </a:moveTo>
                    <a:cubicBezTo>
                      <a:pt x="19033" y="10017"/>
                      <a:pt x="18804" y="10246"/>
                      <a:pt x="18804" y="10532"/>
                    </a:cubicBezTo>
                    <a:cubicBezTo>
                      <a:pt x="18804" y="10818"/>
                      <a:pt x="19033" y="11047"/>
                      <a:pt x="19319" y="11047"/>
                    </a:cubicBezTo>
                    <a:cubicBezTo>
                      <a:pt x="19605" y="11047"/>
                      <a:pt x="19834" y="10818"/>
                      <a:pt x="19834" y="10532"/>
                    </a:cubicBezTo>
                    <a:cubicBezTo>
                      <a:pt x="19834" y="10246"/>
                      <a:pt x="19605" y="10017"/>
                      <a:pt x="19319" y="10017"/>
                    </a:cubicBezTo>
                    <a:close/>
                    <a:moveTo>
                      <a:pt x="20864" y="10017"/>
                    </a:moveTo>
                    <a:cubicBezTo>
                      <a:pt x="20578" y="10017"/>
                      <a:pt x="20349" y="10246"/>
                      <a:pt x="20349" y="10532"/>
                    </a:cubicBezTo>
                    <a:cubicBezTo>
                      <a:pt x="20349" y="10818"/>
                      <a:pt x="20578" y="11047"/>
                      <a:pt x="20864" y="11047"/>
                    </a:cubicBezTo>
                    <a:cubicBezTo>
                      <a:pt x="21150" y="11047"/>
                      <a:pt x="21379" y="10818"/>
                      <a:pt x="21379" y="10532"/>
                    </a:cubicBezTo>
                    <a:cubicBezTo>
                      <a:pt x="21379" y="10246"/>
                      <a:pt x="21150" y="10017"/>
                      <a:pt x="20864" y="10017"/>
                    </a:cubicBezTo>
                    <a:close/>
                    <a:moveTo>
                      <a:pt x="22381" y="10017"/>
                    </a:moveTo>
                    <a:cubicBezTo>
                      <a:pt x="22123" y="10017"/>
                      <a:pt x="21894" y="10246"/>
                      <a:pt x="21894" y="10532"/>
                    </a:cubicBezTo>
                    <a:cubicBezTo>
                      <a:pt x="21894" y="10818"/>
                      <a:pt x="22123" y="11047"/>
                      <a:pt x="22381" y="11047"/>
                    </a:cubicBezTo>
                    <a:cubicBezTo>
                      <a:pt x="22667" y="11047"/>
                      <a:pt x="22896" y="10818"/>
                      <a:pt x="22896" y="10532"/>
                    </a:cubicBezTo>
                    <a:cubicBezTo>
                      <a:pt x="22896" y="10246"/>
                      <a:pt x="22667" y="10017"/>
                      <a:pt x="22381" y="10017"/>
                    </a:cubicBezTo>
                    <a:close/>
                    <a:moveTo>
                      <a:pt x="23926" y="10017"/>
                    </a:moveTo>
                    <a:cubicBezTo>
                      <a:pt x="23640" y="10017"/>
                      <a:pt x="23411" y="10246"/>
                      <a:pt x="23411" y="10532"/>
                    </a:cubicBezTo>
                    <a:cubicBezTo>
                      <a:pt x="23411" y="10818"/>
                      <a:pt x="23640" y="11047"/>
                      <a:pt x="23926" y="11047"/>
                    </a:cubicBezTo>
                    <a:cubicBezTo>
                      <a:pt x="24213" y="11047"/>
                      <a:pt x="24442" y="10818"/>
                      <a:pt x="24442" y="10532"/>
                    </a:cubicBezTo>
                    <a:cubicBezTo>
                      <a:pt x="24442" y="10246"/>
                      <a:pt x="24213" y="10017"/>
                      <a:pt x="23926" y="10017"/>
                    </a:cubicBezTo>
                    <a:close/>
                    <a:moveTo>
                      <a:pt x="459" y="10332"/>
                    </a:moveTo>
                    <a:cubicBezTo>
                      <a:pt x="201" y="10332"/>
                      <a:pt x="1" y="10532"/>
                      <a:pt x="1" y="10789"/>
                    </a:cubicBezTo>
                    <a:cubicBezTo>
                      <a:pt x="1" y="11018"/>
                      <a:pt x="201" y="11219"/>
                      <a:pt x="459" y="11219"/>
                    </a:cubicBezTo>
                    <a:lnTo>
                      <a:pt x="2262" y="11219"/>
                    </a:lnTo>
                    <a:cubicBezTo>
                      <a:pt x="2491" y="11219"/>
                      <a:pt x="2691" y="11018"/>
                      <a:pt x="2691" y="10789"/>
                    </a:cubicBezTo>
                    <a:cubicBezTo>
                      <a:pt x="2691" y="10532"/>
                      <a:pt x="2491" y="10332"/>
                      <a:pt x="2262" y="10332"/>
                    </a:cubicBezTo>
                    <a:close/>
                    <a:moveTo>
                      <a:pt x="9903" y="10332"/>
                    </a:moveTo>
                    <a:cubicBezTo>
                      <a:pt x="9645" y="10332"/>
                      <a:pt x="9445" y="10532"/>
                      <a:pt x="9445" y="10789"/>
                    </a:cubicBezTo>
                    <a:cubicBezTo>
                      <a:pt x="9445" y="11018"/>
                      <a:pt x="9645" y="11219"/>
                      <a:pt x="9903" y="11219"/>
                    </a:cubicBezTo>
                    <a:lnTo>
                      <a:pt x="14625" y="11219"/>
                    </a:lnTo>
                    <a:cubicBezTo>
                      <a:pt x="14854" y="11219"/>
                      <a:pt x="15055" y="11018"/>
                      <a:pt x="15055" y="10789"/>
                    </a:cubicBezTo>
                    <a:cubicBezTo>
                      <a:pt x="15055" y="10532"/>
                      <a:pt x="14854" y="10332"/>
                      <a:pt x="14625" y="10332"/>
                    </a:cubicBezTo>
                    <a:close/>
                    <a:moveTo>
                      <a:pt x="459" y="12392"/>
                    </a:moveTo>
                    <a:cubicBezTo>
                      <a:pt x="201" y="12392"/>
                      <a:pt x="1" y="12593"/>
                      <a:pt x="1" y="12850"/>
                    </a:cubicBezTo>
                    <a:cubicBezTo>
                      <a:pt x="1" y="13079"/>
                      <a:pt x="201" y="13279"/>
                      <a:pt x="459" y="13279"/>
                    </a:cubicBezTo>
                    <a:lnTo>
                      <a:pt x="2262" y="13279"/>
                    </a:lnTo>
                    <a:cubicBezTo>
                      <a:pt x="2491" y="13279"/>
                      <a:pt x="2691" y="13079"/>
                      <a:pt x="2691" y="12850"/>
                    </a:cubicBezTo>
                    <a:cubicBezTo>
                      <a:pt x="2691" y="12593"/>
                      <a:pt x="2491" y="12392"/>
                      <a:pt x="2262" y="12392"/>
                    </a:cubicBezTo>
                    <a:close/>
                    <a:moveTo>
                      <a:pt x="9903" y="12392"/>
                    </a:moveTo>
                    <a:cubicBezTo>
                      <a:pt x="9645" y="12392"/>
                      <a:pt x="9445" y="12593"/>
                      <a:pt x="9445" y="12850"/>
                    </a:cubicBezTo>
                    <a:cubicBezTo>
                      <a:pt x="9445" y="13079"/>
                      <a:pt x="9645" y="13279"/>
                      <a:pt x="9903" y="13279"/>
                    </a:cubicBezTo>
                    <a:lnTo>
                      <a:pt x="14625" y="13279"/>
                    </a:lnTo>
                    <a:cubicBezTo>
                      <a:pt x="14854" y="13279"/>
                      <a:pt x="15055" y="13079"/>
                      <a:pt x="15055" y="12850"/>
                    </a:cubicBezTo>
                    <a:cubicBezTo>
                      <a:pt x="15055" y="12593"/>
                      <a:pt x="14854" y="12392"/>
                      <a:pt x="14625" y="12392"/>
                    </a:cubicBezTo>
                    <a:close/>
                    <a:moveTo>
                      <a:pt x="16228" y="14252"/>
                    </a:moveTo>
                    <a:cubicBezTo>
                      <a:pt x="15942" y="14252"/>
                      <a:pt x="15713" y="14481"/>
                      <a:pt x="15713" y="14768"/>
                    </a:cubicBezTo>
                    <a:cubicBezTo>
                      <a:pt x="15713" y="15054"/>
                      <a:pt x="15942" y="15283"/>
                      <a:pt x="16228" y="15283"/>
                    </a:cubicBezTo>
                    <a:cubicBezTo>
                      <a:pt x="16514" y="15283"/>
                      <a:pt x="16743" y="15054"/>
                      <a:pt x="16743" y="14768"/>
                    </a:cubicBezTo>
                    <a:cubicBezTo>
                      <a:pt x="16743" y="14481"/>
                      <a:pt x="16514" y="14252"/>
                      <a:pt x="16228" y="14252"/>
                    </a:cubicBezTo>
                    <a:close/>
                    <a:moveTo>
                      <a:pt x="17773" y="14252"/>
                    </a:moveTo>
                    <a:cubicBezTo>
                      <a:pt x="17487" y="14252"/>
                      <a:pt x="17258" y="14481"/>
                      <a:pt x="17258" y="14768"/>
                    </a:cubicBezTo>
                    <a:cubicBezTo>
                      <a:pt x="17258" y="15054"/>
                      <a:pt x="17487" y="15283"/>
                      <a:pt x="17773" y="15283"/>
                    </a:cubicBezTo>
                    <a:cubicBezTo>
                      <a:pt x="18060" y="15283"/>
                      <a:pt x="18288" y="15054"/>
                      <a:pt x="18288" y="14768"/>
                    </a:cubicBezTo>
                    <a:cubicBezTo>
                      <a:pt x="18288" y="14481"/>
                      <a:pt x="18060" y="14252"/>
                      <a:pt x="17773" y="14252"/>
                    </a:cubicBezTo>
                    <a:close/>
                    <a:moveTo>
                      <a:pt x="19319" y="14252"/>
                    </a:moveTo>
                    <a:cubicBezTo>
                      <a:pt x="19033" y="14252"/>
                      <a:pt x="18804" y="14481"/>
                      <a:pt x="18804" y="14768"/>
                    </a:cubicBezTo>
                    <a:cubicBezTo>
                      <a:pt x="18804" y="15054"/>
                      <a:pt x="19033" y="15283"/>
                      <a:pt x="19319" y="15283"/>
                    </a:cubicBezTo>
                    <a:cubicBezTo>
                      <a:pt x="19605" y="15283"/>
                      <a:pt x="19834" y="15054"/>
                      <a:pt x="19834" y="14768"/>
                    </a:cubicBezTo>
                    <a:cubicBezTo>
                      <a:pt x="19834" y="14481"/>
                      <a:pt x="19605" y="14252"/>
                      <a:pt x="19319" y="14252"/>
                    </a:cubicBezTo>
                    <a:close/>
                    <a:moveTo>
                      <a:pt x="20864" y="14252"/>
                    </a:moveTo>
                    <a:cubicBezTo>
                      <a:pt x="20578" y="14252"/>
                      <a:pt x="20349" y="14481"/>
                      <a:pt x="20349" y="14768"/>
                    </a:cubicBezTo>
                    <a:cubicBezTo>
                      <a:pt x="20349" y="15054"/>
                      <a:pt x="20578" y="15283"/>
                      <a:pt x="20864" y="15283"/>
                    </a:cubicBezTo>
                    <a:cubicBezTo>
                      <a:pt x="21150" y="15283"/>
                      <a:pt x="21379" y="15054"/>
                      <a:pt x="21379" y="14768"/>
                    </a:cubicBezTo>
                    <a:cubicBezTo>
                      <a:pt x="21379" y="14481"/>
                      <a:pt x="21150" y="14252"/>
                      <a:pt x="20864" y="14252"/>
                    </a:cubicBezTo>
                    <a:close/>
                    <a:moveTo>
                      <a:pt x="22381" y="14252"/>
                    </a:moveTo>
                    <a:cubicBezTo>
                      <a:pt x="22123" y="14252"/>
                      <a:pt x="21894" y="14481"/>
                      <a:pt x="21894" y="14768"/>
                    </a:cubicBezTo>
                    <a:cubicBezTo>
                      <a:pt x="21894" y="15054"/>
                      <a:pt x="22123" y="15283"/>
                      <a:pt x="22381" y="15283"/>
                    </a:cubicBezTo>
                    <a:cubicBezTo>
                      <a:pt x="22667" y="15283"/>
                      <a:pt x="22896" y="15054"/>
                      <a:pt x="22896" y="14768"/>
                    </a:cubicBezTo>
                    <a:cubicBezTo>
                      <a:pt x="22896" y="14481"/>
                      <a:pt x="22667" y="14252"/>
                      <a:pt x="22381" y="14252"/>
                    </a:cubicBezTo>
                    <a:close/>
                    <a:moveTo>
                      <a:pt x="23926" y="14252"/>
                    </a:moveTo>
                    <a:cubicBezTo>
                      <a:pt x="23640" y="14252"/>
                      <a:pt x="23411" y="14481"/>
                      <a:pt x="23411" y="14768"/>
                    </a:cubicBezTo>
                    <a:cubicBezTo>
                      <a:pt x="23411" y="15054"/>
                      <a:pt x="23640" y="15283"/>
                      <a:pt x="23926" y="15283"/>
                    </a:cubicBezTo>
                    <a:cubicBezTo>
                      <a:pt x="24213" y="15283"/>
                      <a:pt x="24442" y="15054"/>
                      <a:pt x="24442" y="14768"/>
                    </a:cubicBezTo>
                    <a:cubicBezTo>
                      <a:pt x="24442" y="14481"/>
                      <a:pt x="24213" y="14252"/>
                      <a:pt x="23926" y="14252"/>
                    </a:cubicBezTo>
                    <a:close/>
                    <a:moveTo>
                      <a:pt x="459" y="14453"/>
                    </a:moveTo>
                    <a:cubicBezTo>
                      <a:pt x="201" y="14453"/>
                      <a:pt x="1" y="14653"/>
                      <a:pt x="1" y="14882"/>
                    </a:cubicBezTo>
                    <a:cubicBezTo>
                      <a:pt x="1" y="15140"/>
                      <a:pt x="201" y="15340"/>
                      <a:pt x="459" y="15340"/>
                    </a:cubicBezTo>
                    <a:lnTo>
                      <a:pt x="2262" y="15340"/>
                    </a:lnTo>
                    <a:cubicBezTo>
                      <a:pt x="2491" y="15340"/>
                      <a:pt x="2691" y="15140"/>
                      <a:pt x="2691" y="14882"/>
                    </a:cubicBezTo>
                    <a:cubicBezTo>
                      <a:pt x="2691" y="14653"/>
                      <a:pt x="2491" y="14453"/>
                      <a:pt x="2262" y="14453"/>
                    </a:cubicBezTo>
                    <a:close/>
                    <a:moveTo>
                      <a:pt x="9903" y="14453"/>
                    </a:moveTo>
                    <a:cubicBezTo>
                      <a:pt x="9645" y="14453"/>
                      <a:pt x="9445" y="14653"/>
                      <a:pt x="9445" y="14882"/>
                    </a:cubicBezTo>
                    <a:cubicBezTo>
                      <a:pt x="9445" y="15140"/>
                      <a:pt x="9645" y="15340"/>
                      <a:pt x="9903" y="15340"/>
                    </a:cubicBezTo>
                    <a:lnTo>
                      <a:pt x="14625" y="15340"/>
                    </a:lnTo>
                    <a:cubicBezTo>
                      <a:pt x="14854" y="15340"/>
                      <a:pt x="15055" y="15140"/>
                      <a:pt x="15055" y="14882"/>
                    </a:cubicBezTo>
                    <a:cubicBezTo>
                      <a:pt x="15055" y="14653"/>
                      <a:pt x="14854" y="14453"/>
                      <a:pt x="14625" y="144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553;p37">
              <a:extLst>
                <a:ext uri="{FF2B5EF4-FFF2-40B4-BE49-F238E27FC236}">
                  <a16:creationId xmlns:a16="http://schemas.microsoft.com/office/drawing/2014/main" id="{276392B9-2E65-CCCA-E03B-655ED5DA5E55}"/>
                </a:ext>
              </a:extLst>
            </p:cNvPr>
            <p:cNvSpPr/>
            <p:nvPr/>
          </p:nvSpPr>
          <p:spPr>
            <a:xfrm>
              <a:off x="6593984" y="2220259"/>
              <a:ext cx="2125741" cy="1615138"/>
            </a:xfrm>
            <a:custGeom>
              <a:avLst/>
              <a:gdLst/>
              <a:ahLst/>
              <a:cxnLst/>
              <a:rect l="l" t="t" r="r" b="b"/>
              <a:pathLst>
                <a:path w="113676" h="86371" extrusionOk="0">
                  <a:moveTo>
                    <a:pt x="78193" y="0"/>
                  </a:moveTo>
                  <a:cubicBezTo>
                    <a:pt x="75487" y="0"/>
                    <a:pt x="73052" y="246"/>
                    <a:pt x="71090" y="398"/>
                  </a:cubicBezTo>
                  <a:cubicBezTo>
                    <a:pt x="65938" y="799"/>
                    <a:pt x="60558" y="5349"/>
                    <a:pt x="60558" y="5349"/>
                  </a:cubicBezTo>
                  <a:cubicBezTo>
                    <a:pt x="60558" y="5349"/>
                    <a:pt x="53947" y="10100"/>
                    <a:pt x="50427" y="16940"/>
                  </a:cubicBezTo>
                  <a:cubicBezTo>
                    <a:pt x="46935" y="23751"/>
                    <a:pt x="43616" y="39034"/>
                    <a:pt x="39265" y="46275"/>
                  </a:cubicBezTo>
                  <a:cubicBezTo>
                    <a:pt x="34944" y="53515"/>
                    <a:pt x="31023" y="58896"/>
                    <a:pt x="26873" y="61987"/>
                  </a:cubicBezTo>
                  <a:cubicBezTo>
                    <a:pt x="22752" y="65078"/>
                    <a:pt x="16542" y="67138"/>
                    <a:pt x="13022" y="67768"/>
                  </a:cubicBezTo>
                  <a:cubicBezTo>
                    <a:pt x="9530" y="68397"/>
                    <a:pt x="0" y="69428"/>
                    <a:pt x="0" y="69428"/>
                  </a:cubicBezTo>
                  <a:lnTo>
                    <a:pt x="429" y="77269"/>
                  </a:lnTo>
                  <a:cubicBezTo>
                    <a:pt x="429" y="77269"/>
                    <a:pt x="814" y="77279"/>
                    <a:pt x="1576" y="77279"/>
                  </a:cubicBezTo>
                  <a:cubicBezTo>
                    <a:pt x="4296" y="77279"/>
                    <a:pt x="11821" y="77157"/>
                    <a:pt x="23783" y="76039"/>
                  </a:cubicBezTo>
                  <a:cubicBezTo>
                    <a:pt x="39065" y="74579"/>
                    <a:pt x="57667" y="63418"/>
                    <a:pt x="57668" y="63418"/>
                  </a:cubicBezTo>
                  <a:lnTo>
                    <a:pt x="57668" y="63418"/>
                  </a:lnTo>
                  <a:lnTo>
                    <a:pt x="57038" y="86370"/>
                  </a:lnTo>
                  <a:lnTo>
                    <a:pt x="110384" y="86370"/>
                  </a:lnTo>
                  <a:cubicBezTo>
                    <a:pt x="110384" y="86370"/>
                    <a:pt x="113675" y="53716"/>
                    <a:pt x="112015" y="36974"/>
                  </a:cubicBezTo>
                  <a:cubicBezTo>
                    <a:pt x="110384" y="20231"/>
                    <a:pt x="100854" y="8039"/>
                    <a:pt x="92812" y="3489"/>
                  </a:cubicBezTo>
                  <a:cubicBezTo>
                    <a:pt x="87798" y="662"/>
                    <a:pt x="82630" y="0"/>
                    <a:pt x="7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54;p37">
              <a:extLst>
                <a:ext uri="{FF2B5EF4-FFF2-40B4-BE49-F238E27FC236}">
                  <a16:creationId xmlns:a16="http://schemas.microsoft.com/office/drawing/2014/main" id="{67C59C6B-3D3D-BA1F-72DB-0BD32E492C3A}"/>
                </a:ext>
              </a:extLst>
            </p:cNvPr>
            <p:cNvSpPr/>
            <p:nvPr/>
          </p:nvSpPr>
          <p:spPr>
            <a:xfrm>
              <a:off x="7822200" y="2236790"/>
              <a:ext cx="870765" cy="1594325"/>
            </a:xfrm>
            <a:custGeom>
              <a:avLst/>
              <a:gdLst/>
              <a:ahLst/>
              <a:cxnLst/>
              <a:rect l="l" t="t" r="r" b="b"/>
              <a:pathLst>
                <a:path w="46565" h="85258" extrusionOk="0">
                  <a:moveTo>
                    <a:pt x="338" y="16340"/>
                  </a:moveTo>
                  <a:cubicBezTo>
                    <a:pt x="205" y="16409"/>
                    <a:pt x="92" y="16467"/>
                    <a:pt x="1" y="16514"/>
                  </a:cubicBezTo>
                  <a:lnTo>
                    <a:pt x="29" y="16514"/>
                  </a:lnTo>
                  <a:cubicBezTo>
                    <a:pt x="115" y="16466"/>
                    <a:pt x="218" y="16408"/>
                    <a:pt x="338" y="16340"/>
                  </a:cubicBezTo>
                  <a:close/>
                  <a:moveTo>
                    <a:pt x="19405" y="1"/>
                  </a:moveTo>
                  <a:cubicBezTo>
                    <a:pt x="18861" y="3378"/>
                    <a:pt x="17401" y="5725"/>
                    <a:pt x="15140" y="7384"/>
                  </a:cubicBezTo>
                  <a:cubicBezTo>
                    <a:pt x="11680" y="9946"/>
                    <a:pt x="2720" y="14997"/>
                    <a:pt x="338" y="16340"/>
                  </a:cubicBezTo>
                  <a:lnTo>
                    <a:pt x="338" y="16340"/>
                  </a:lnTo>
                  <a:cubicBezTo>
                    <a:pt x="2887" y="15025"/>
                    <a:pt x="12812" y="9918"/>
                    <a:pt x="15913" y="9102"/>
                  </a:cubicBezTo>
                  <a:cubicBezTo>
                    <a:pt x="16342" y="8987"/>
                    <a:pt x="16800" y="8930"/>
                    <a:pt x="17315" y="8930"/>
                  </a:cubicBezTo>
                  <a:cubicBezTo>
                    <a:pt x="19548" y="8930"/>
                    <a:pt x="22553" y="10046"/>
                    <a:pt x="25043" y="12364"/>
                  </a:cubicBezTo>
                  <a:cubicBezTo>
                    <a:pt x="25300" y="12336"/>
                    <a:pt x="25472" y="12336"/>
                    <a:pt x="25472" y="12336"/>
                  </a:cubicBezTo>
                  <a:lnTo>
                    <a:pt x="40125" y="32140"/>
                  </a:lnTo>
                  <a:cubicBezTo>
                    <a:pt x="40554" y="32999"/>
                    <a:pt x="40754" y="34258"/>
                    <a:pt x="40754" y="35775"/>
                  </a:cubicBezTo>
                  <a:cubicBezTo>
                    <a:pt x="40754" y="35832"/>
                    <a:pt x="40754" y="35918"/>
                    <a:pt x="40754" y="36004"/>
                  </a:cubicBezTo>
                  <a:cubicBezTo>
                    <a:pt x="40669" y="43931"/>
                    <a:pt x="35717" y="58899"/>
                    <a:pt x="34344" y="66254"/>
                  </a:cubicBezTo>
                  <a:cubicBezTo>
                    <a:pt x="34058" y="67828"/>
                    <a:pt x="33457" y="69231"/>
                    <a:pt x="32598" y="70518"/>
                  </a:cubicBezTo>
                  <a:cubicBezTo>
                    <a:pt x="32083" y="77215"/>
                    <a:pt x="29307" y="82281"/>
                    <a:pt x="28305" y="83254"/>
                  </a:cubicBezTo>
                  <a:cubicBezTo>
                    <a:pt x="27819" y="83769"/>
                    <a:pt x="26931" y="84485"/>
                    <a:pt x="26531" y="85257"/>
                  </a:cubicBezTo>
                  <a:lnTo>
                    <a:pt x="44475" y="85257"/>
                  </a:lnTo>
                  <a:cubicBezTo>
                    <a:pt x="44504" y="85086"/>
                    <a:pt x="44504" y="84857"/>
                    <a:pt x="44532" y="84542"/>
                  </a:cubicBezTo>
                  <a:cubicBezTo>
                    <a:pt x="44589" y="83941"/>
                    <a:pt x="44675" y="83054"/>
                    <a:pt x="44790" y="81938"/>
                  </a:cubicBezTo>
                  <a:cubicBezTo>
                    <a:pt x="44990" y="79705"/>
                    <a:pt x="45248" y="76586"/>
                    <a:pt x="45505" y="72894"/>
                  </a:cubicBezTo>
                  <a:cubicBezTo>
                    <a:pt x="46049" y="65567"/>
                    <a:pt x="46564" y="56123"/>
                    <a:pt x="46564" y="47652"/>
                  </a:cubicBezTo>
                  <a:cubicBezTo>
                    <a:pt x="46564" y="43416"/>
                    <a:pt x="46450" y="39467"/>
                    <a:pt x="46106" y="36118"/>
                  </a:cubicBezTo>
                  <a:cubicBezTo>
                    <a:pt x="44475" y="19462"/>
                    <a:pt x="34973" y="7327"/>
                    <a:pt x="27017" y="2834"/>
                  </a:cubicBezTo>
                  <a:cubicBezTo>
                    <a:pt x="24470" y="1403"/>
                    <a:pt x="21894" y="516"/>
                    <a:pt x="19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55;p37">
              <a:extLst>
                <a:ext uri="{FF2B5EF4-FFF2-40B4-BE49-F238E27FC236}">
                  <a16:creationId xmlns:a16="http://schemas.microsoft.com/office/drawing/2014/main" id="{A836C048-4D0D-ACFC-3057-C0B04BF6C2B7}"/>
                </a:ext>
              </a:extLst>
            </p:cNvPr>
            <p:cNvSpPr/>
            <p:nvPr/>
          </p:nvSpPr>
          <p:spPr>
            <a:xfrm>
              <a:off x="7618295" y="2678802"/>
              <a:ext cx="472773" cy="764942"/>
            </a:xfrm>
            <a:custGeom>
              <a:avLst/>
              <a:gdLst/>
              <a:ahLst/>
              <a:cxnLst/>
              <a:rect l="l" t="t" r="r" b="b"/>
              <a:pathLst>
                <a:path w="25282" h="40906" extrusionOk="0">
                  <a:moveTo>
                    <a:pt x="5181" y="4754"/>
                  </a:moveTo>
                  <a:cubicBezTo>
                    <a:pt x="1690" y="9447"/>
                    <a:pt x="2205" y="14914"/>
                    <a:pt x="4494" y="20008"/>
                  </a:cubicBezTo>
                  <a:cubicBezTo>
                    <a:pt x="5189" y="19973"/>
                    <a:pt x="5879" y="19947"/>
                    <a:pt x="6568" y="19947"/>
                  </a:cubicBezTo>
                  <a:cubicBezTo>
                    <a:pt x="7553" y="19947"/>
                    <a:pt x="8537" y="19999"/>
                    <a:pt x="9531" y="20151"/>
                  </a:cubicBezTo>
                  <a:cubicBezTo>
                    <a:pt x="9216" y="18377"/>
                    <a:pt x="8987" y="16602"/>
                    <a:pt x="9903" y="14971"/>
                  </a:cubicBezTo>
                  <a:cubicBezTo>
                    <a:pt x="8501" y="11508"/>
                    <a:pt x="6870" y="8131"/>
                    <a:pt x="5181" y="4754"/>
                  </a:cubicBezTo>
                  <a:close/>
                  <a:moveTo>
                    <a:pt x="16114" y="4983"/>
                  </a:moveTo>
                  <a:cubicBezTo>
                    <a:pt x="15026" y="8331"/>
                    <a:pt x="14110" y="11708"/>
                    <a:pt x="13194" y="15085"/>
                  </a:cubicBezTo>
                  <a:cubicBezTo>
                    <a:pt x="13652" y="15973"/>
                    <a:pt x="14139" y="16745"/>
                    <a:pt x="14568" y="17661"/>
                  </a:cubicBezTo>
                  <a:cubicBezTo>
                    <a:pt x="14997" y="18548"/>
                    <a:pt x="15226" y="19579"/>
                    <a:pt x="15541" y="20523"/>
                  </a:cubicBezTo>
                  <a:cubicBezTo>
                    <a:pt x="17859" y="20666"/>
                    <a:pt x="20206" y="20895"/>
                    <a:pt x="22524" y="20981"/>
                  </a:cubicBezTo>
                  <a:cubicBezTo>
                    <a:pt x="21065" y="15801"/>
                    <a:pt x="19634" y="9133"/>
                    <a:pt x="16114" y="4983"/>
                  </a:cubicBezTo>
                  <a:close/>
                  <a:moveTo>
                    <a:pt x="11464" y="16627"/>
                  </a:moveTo>
                  <a:cubicBezTo>
                    <a:pt x="9909" y="16627"/>
                    <a:pt x="10052" y="19287"/>
                    <a:pt x="10304" y="20380"/>
                  </a:cubicBezTo>
                  <a:cubicBezTo>
                    <a:pt x="10533" y="21468"/>
                    <a:pt x="10733" y="24387"/>
                    <a:pt x="12279" y="24444"/>
                  </a:cubicBezTo>
                  <a:cubicBezTo>
                    <a:pt x="12294" y="24445"/>
                    <a:pt x="12309" y="24445"/>
                    <a:pt x="12324" y="24445"/>
                  </a:cubicBezTo>
                  <a:cubicBezTo>
                    <a:pt x="13830" y="24445"/>
                    <a:pt x="14108" y="21656"/>
                    <a:pt x="13910" y="20437"/>
                  </a:cubicBezTo>
                  <a:cubicBezTo>
                    <a:pt x="13738" y="19207"/>
                    <a:pt x="13252" y="16717"/>
                    <a:pt x="11563" y="16631"/>
                  </a:cubicBezTo>
                  <a:cubicBezTo>
                    <a:pt x="11529" y="16629"/>
                    <a:pt x="11496" y="16627"/>
                    <a:pt x="11464" y="16627"/>
                  </a:cubicBezTo>
                  <a:close/>
                  <a:moveTo>
                    <a:pt x="11162" y="25989"/>
                  </a:moveTo>
                  <a:cubicBezTo>
                    <a:pt x="10418" y="29452"/>
                    <a:pt x="9474" y="32858"/>
                    <a:pt x="8329" y="36206"/>
                  </a:cubicBezTo>
                  <a:cubicBezTo>
                    <a:pt x="9765" y="37936"/>
                    <a:pt x="11591" y="38794"/>
                    <a:pt x="13435" y="38794"/>
                  </a:cubicBezTo>
                  <a:cubicBezTo>
                    <a:pt x="15192" y="38794"/>
                    <a:pt x="16965" y="38014"/>
                    <a:pt x="18432" y="36464"/>
                  </a:cubicBezTo>
                  <a:cubicBezTo>
                    <a:pt x="16743" y="33030"/>
                    <a:pt x="14912" y="29967"/>
                    <a:pt x="13824" y="26247"/>
                  </a:cubicBezTo>
                  <a:cubicBezTo>
                    <a:pt x="13311" y="26704"/>
                    <a:pt x="12846" y="26967"/>
                    <a:pt x="12417" y="26967"/>
                  </a:cubicBezTo>
                  <a:cubicBezTo>
                    <a:pt x="11961" y="26967"/>
                    <a:pt x="11546" y="26669"/>
                    <a:pt x="11162" y="25989"/>
                  </a:cubicBezTo>
                  <a:close/>
                  <a:moveTo>
                    <a:pt x="10397" y="1232"/>
                  </a:moveTo>
                  <a:cubicBezTo>
                    <a:pt x="19517" y="1232"/>
                    <a:pt x="21561" y="14272"/>
                    <a:pt x="23011" y="21124"/>
                  </a:cubicBezTo>
                  <a:cubicBezTo>
                    <a:pt x="24458" y="27964"/>
                    <a:pt x="22190" y="39729"/>
                    <a:pt x="13305" y="39729"/>
                  </a:cubicBezTo>
                  <a:cubicBezTo>
                    <a:pt x="13230" y="39729"/>
                    <a:pt x="13155" y="39728"/>
                    <a:pt x="13080" y="39727"/>
                  </a:cubicBezTo>
                  <a:cubicBezTo>
                    <a:pt x="4008" y="39498"/>
                    <a:pt x="6068" y="26533"/>
                    <a:pt x="3578" y="20065"/>
                  </a:cubicBezTo>
                  <a:cubicBezTo>
                    <a:pt x="1060" y="13569"/>
                    <a:pt x="974" y="1405"/>
                    <a:pt x="10218" y="1234"/>
                  </a:cubicBezTo>
                  <a:cubicBezTo>
                    <a:pt x="10278" y="1233"/>
                    <a:pt x="10338" y="1232"/>
                    <a:pt x="10397" y="1232"/>
                  </a:cubicBezTo>
                  <a:close/>
                  <a:moveTo>
                    <a:pt x="10463" y="0"/>
                  </a:moveTo>
                  <a:cubicBezTo>
                    <a:pt x="10382" y="0"/>
                    <a:pt x="10300" y="1"/>
                    <a:pt x="10218" y="3"/>
                  </a:cubicBezTo>
                  <a:cubicBezTo>
                    <a:pt x="1" y="232"/>
                    <a:pt x="58" y="12767"/>
                    <a:pt x="2691" y="20122"/>
                  </a:cubicBezTo>
                  <a:cubicBezTo>
                    <a:pt x="5324" y="27506"/>
                    <a:pt x="2949" y="40614"/>
                    <a:pt x="12937" y="40900"/>
                  </a:cubicBezTo>
                  <a:cubicBezTo>
                    <a:pt x="13059" y="40904"/>
                    <a:pt x="13179" y="40906"/>
                    <a:pt x="13299" y="40906"/>
                  </a:cubicBezTo>
                  <a:cubicBezTo>
                    <a:pt x="22982" y="40906"/>
                    <a:pt x="25281" y="28418"/>
                    <a:pt x="23726" y="21153"/>
                  </a:cubicBezTo>
                  <a:cubicBezTo>
                    <a:pt x="22165" y="13857"/>
                    <a:pt x="20435" y="0"/>
                    <a:pt x="10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56;p37">
              <a:extLst>
                <a:ext uri="{FF2B5EF4-FFF2-40B4-BE49-F238E27FC236}">
                  <a16:creationId xmlns:a16="http://schemas.microsoft.com/office/drawing/2014/main" id="{20391134-D084-B615-9EAA-7FC3EB8352C1}"/>
                </a:ext>
              </a:extLst>
            </p:cNvPr>
            <p:cNvSpPr/>
            <p:nvPr/>
          </p:nvSpPr>
          <p:spPr>
            <a:xfrm>
              <a:off x="6956297" y="2890785"/>
              <a:ext cx="719296" cy="754077"/>
            </a:xfrm>
            <a:custGeom>
              <a:avLst/>
              <a:gdLst/>
              <a:ahLst/>
              <a:cxnLst/>
              <a:rect l="l" t="t" r="r" b="b"/>
              <a:pathLst>
                <a:path w="38465" h="40325" extrusionOk="0">
                  <a:moveTo>
                    <a:pt x="33284" y="0"/>
                  </a:moveTo>
                  <a:cubicBezTo>
                    <a:pt x="33141" y="0"/>
                    <a:pt x="33084" y="372"/>
                    <a:pt x="33112" y="1317"/>
                  </a:cubicBezTo>
                  <a:cubicBezTo>
                    <a:pt x="33370" y="6325"/>
                    <a:pt x="33599" y="18002"/>
                    <a:pt x="28104" y="24212"/>
                  </a:cubicBezTo>
                  <a:cubicBezTo>
                    <a:pt x="22638" y="30394"/>
                    <a:pt x="18345" y="28734"/>
                    <a:pt x="14052" y="31367"/>
                  </a:cubicBezTo>
                  <a:cubicBezTo>
                    <a:pt x="11648" y="32827"/>
                    <a:pt x="5123" y="36862"/>
                    <a:pt x="0" y="40325"/>
                  </a:cubicBezTo>
                  <a:cubicBezTo>
                    <a:pt x="1374" y="40210"/>
                    <a:pt x="2833" y="40096"/>
                    <a:pt x="4379" y="39953"/>
                  </a:cubicBezTo>
                  <a:cubicBezTo>
                    <a:pt x="11505" y="39266"/>
                    <a:pt x="19375" y="36461"/>
                    <a:pt x="25729" y="33685"/>
                  </a:cubicBezTo>
                  <a:cubicBezTo>
                    <a:pt x="32082" y="30881"/>
                    <a:pt x="36919" y="28104"/>
                    <a:pt x="37949" y="27503"/>
                  </a:cubicBezTo>
                  <a:cubicBezTo>
                    <a:pt x="38092" y="27418"/>
                    <a:pt x="38178" y="27360"/>
                    <a:pt x="38178" y="27360"/>
                  </a:cubicBezTo>
                  <a:cubicBezTo>
                    <a:pt x="38207" y="27360"/>
                    <a:pt x="38264" y="27332"/>
                    <a:pt x="38293" y="27332"/>
                  </a:cubicBezTo>
                  <a:cubicBezTo>
                    <a:pt x="38321" y="27332"/>
                    <a:pt x="38350" y="27332"/>
                    <a:pt x="38378" y="27360"/>
                  </a:cubicBezTo>
                  <a:cubicBezTo>
                    <a:pt x="38464" y="23382"/>
                    <a:pt x="38121" y="16428"/>
                    <a:pt x="35745" y="7270"/>
                  </a:cubicBezTo>
                  <a:cubicBezTo>
                    <a:pt x="35745" y="7270"/>
                    <a:pt x="33857" y="0"/>
                    <a:pt x="3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57;p37">
              <a:extLst>
                <a:ext uri="{FF2B5EF4-FFF2-40B4-BE49-F238E27FC236}">
                  <a16:creationId xmlns:a16="http://schemas.microsoft.com/office/drawing/2014/main" id="{38E13C3D-566D-63FE-89B5-6BB340E01DA1}"/>
                </a:ext>
              </a:extLst>
            </p:cNvPr>
            <p:cNvSpPr/>
            <p:nvPr/>
          </p:nvSpPr>
          <p:spPr>
            <a:xfrm>
              <a:off x="7539625" y="2803007"/>
              <a:ext cx="141316" cy="569452"/>
            </a:xfrm>
            <a:custGeom>
              <a:avLst/>
              <a:gdLst/>
              <a:ahLst/>
              <a:cxnLst/>
              <a:rect l="l" t="t" r="r" b="b"/>
              <a:pathLst>
                <a:path w="7557" h="30452" extrusionOk="0">
                  <a:moveTo>
                    <a:pt x="292" y="1"/>
                  </a:moveTo>
                  <a:cubicBezTo>
                    <a:pt x="252" y="1"/>
                    <a:pt x="211" y="10"/>
                    <a:pt x="173" y="29"/>
                  </a:cubicBezTo>
                  <a:cubicBezTo>
                    <a:pt x="58" y="87"/>
                    <a:pt x="1" y="230"/>
                    <a:pt x="87" y="344"/>
                  </a:cubicBezTo>
                  <a:cubicBezTo>
                    <a:pt x="3149" y="5896"/>
                    <a:pt x="4895" y="13366"/>
                    <a:pt x="5897" y="19433"/>
                  </a:cubicBezTo>
                  <a:cubicBezTo>
                    <a:pt x="6383" y="22496"/>
                    <a:pt x="6669" y="25186"/>
                    <a:pt x="6841" y="27103"/>
                  </a:cubicBezTo>
                  <a:cubicBezTo>
                    <a:pt x="6927" y="28076"/>
                    <a:pt x="6984" y="28849"/>
                    <a:pt x="7013" y="29393"/>
                  </a:cubicBezTo>
                  <a:cubicBezTo>
                    <a:pt x="7070" y="29908"/>
                    <a:pt x="7070" y="30223"/>
                    <a:pt x="7070" y="30223"/>
                  </a:cubicBezTo>
                  <a:cubicBezTo>
                    <a:pt x="7070" y="30337"/>
                    <a:pt x="7184" y="30452"/>
                    <a:pt x="7327" y="30452"/>
                  </a:cubicBezTo>
                  <a:cubicBezTo>
                    <a:pt x="7442" y="30423"/>
                    <a:pt x="7556" y="30309"/>
                    <a:pt x="7556" y="30194"/>
                  </a:cubicBezTo>
                  <a:cubicBezTo>
                    <a:pt x="7556" y="30194"/>
                    <a:pt x="7327" y="25472"/>
                    <a:pt x="6354" y="19376"/>
                  </a:cubicBezTo>
                  <a:cubicBezTo>
                    <a:pt x="5381" y="13252"/>
                    <a:pt x="3607" y="5753"/>
                    <a:pt x="488" y="115"/>
                  </a:cubicBezTo>
                  <a:cubicBezTo>
                    <a:pt x="449" y="39"/>
                    <a:pt x="37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58;p37">
              <a:extLst>
                <a:ext uri="{FF2B5EF4-FFF2-40B4-BE49-F238E27FC236}">
                  <a16:creationId xmlns:a16="http://schemas.microsoft.com/office/drawing/2014/main" id="{134291EB-C1B6-400A-DF05-F62D29F7EFBF}"/>
                </a:ext>
              </a:extLst>
            </p:cNvPr>
            <p:cNvSpPr/>
            <p:nvPr/>
          </p:nvSpPr>
          <p:spPr>
            <a:xfrm>
              <a:off x="6589702" y="2215921"/>
              <a:ext cx="2112352" cy="1623758"/>
            </a:xfrm>
            <a:custGeom>
              <a:avLst/>
              <a:gdLst/>
              <a:ahLst/>
              <a:cxnLst/>
              <a:rect l="l" t="t" r="r" b="b"/>
              <a:pathLst>
                <a:path w="112960" h="86832" extrusionOk="0">
                  <a:moveTo>
                    <a:pt x="78388" y="458"/>
                  </a:moveTo>
                  <a:cubicBezTo>
                    <a:pt x="82795" y="458"/>
                    <a:pt x="87947" y="1145"/>
                    <a:pt x="92926" y="3950"/>
                  </a:cubicBezTo>
                  <a:cubicBezTo>
                    <a:pt x="100882" y="8443"/>
                    <a:pt x="110384" y="20578"/>
                    <a:pt x="112015" y="37234"/>
                  </a:cubicBezTo>
                  <a:cubicBezTo>
                    <a:pt x="112359" y="40583"/>
                    <a:pt x="112473" y="44532"/>
                    <a:pt x="112473" y="48768"/>
                  </a:cubicBezTo>
                  <a:cubicBezTo>
                    <a:pt x="112473" y="57239"/>
                    <a:pt x="111958" y="66683"/>
                    <a:pt x="111414" y="74010"/>
                  </a:cubicBezTo>
                  <a:cubicBezTo>
                    <a:pt x="111157" y="77702"/>
                    <a:pt x="110899" y="80821"/>
                    <a:pt x="110699" y="83054"/>
                  </a:cubicBezTo>
                  <a:cubicBezTo>
                    <a:pt x="110584" y="84170"/>
                    <a:pt x="110498" y="85057"/>
                    <a:pt x="110441" y="85658"/>
                  </a:cubicBezTo>
                  <a:cubicBezTo>
                    <a:pt x="110410" y="85980"/>
                    <a:pt x="110388" y="86220"/>
                    <a:pt x="110374" y="86373"/>
                  </a:cubicBezTo>
                  <a:lnTo>
                    <a:pt x="57524" y="86373"/>
                  </a:lnTo>
                  <a:lnTo>
                    <a:pt x="58125" y="63678"/>
                  </a:lnTo>
                  <a:cubicBezTo>
                    <a:pt x="58154" y="63592"/>
                    <a:pt x="58097" y="63507"/>
                    <a:pt x="58011" y="63449"/>
                  </a:cubicBezTo>
                  <a:cubicBezTo>
                    <a:pt x="57982" y="63435"/>
                    <a:pt x="57939" y="63428"/>
                    <a:pt x="57897" y="63428"/>
                  </a:cubicBezTo>
                  <a:cubicBezTo>
                    <a:pt x="57854" y="63428"/>
                    <a:pt x="57811" y="63435"/>
                    <a:pt x="57782" y="63449"/>
                  </a:cubicBezTo>
                  <a:cubicBezTo>
                    <a:pt x="57782" y="63449"/>
                    <a:pt x="57696" y="63507"/>
                    <a:pt x="57553" y="63592"/>
                  </a:cubicBezTo>
                  <a:cubicBezTo>
                    <a:pt x="56523" y="64193"/>
                    <a:pt x="51686" y="66970"/>
                    <a:pt x="45333" y="69774"/>
                  </a:cubicBezTo>
                  <a:cubicBezTo>
                    <a:pt x="38979" y="72550"/>
                    <a:pt x="31109" y="75355"/>
                    <a:pt x="23983" y="76042"/>
                  </a:cubicBezTo>
                  <a:cubicBezTo>
                    <a:pt x="12106" y="77158"/>
                    <a:pt x="4579" y="77272"/>
                    <a:pt x="1832" y="77272"/>
                  </a:cubicBezTo>
                  <a:lnTo>
                    <a:pt x="876" y="77272"/>
                  </a:lnTo>
                  <a:lnTo>
                    <a:pt x="498" y="69862"/>
                  </a:lnTo>
                  <a:lnTo>
                    <a:pt x="498" y="69862"/>
                  </a:lnTo>
                  <a:cubicBezTo>
                    <a:pt x="1997" y="69698"/>
                    <a:pt x="10094" y="68799"/>
                    <a:pt x="13308" y="68229"/>
                  </a:cubicBezTo>
                  <a:cubicBezTo>
                    <a:pt x="16857" y="67599"/>
                    <a:pt x="23067" y="65539"/>
                    <a:pt x="27245" y="62419"/>
                  </a:cubicBezTo>
                  <a:cubicBezTo>
                    <a:pt x="31424" y="59271"/>
                    <a:pt x="35373" y="53862"/>
                    <a:pt x="39723" y="46621"/>
                  </a:cubicBezTo>
                  <a:cubicBezTo>
                    <a:pt x="41898" y="42987"/>
                    <a:pt x="43816" y="37349"/>
                    <a:pt x="45619" y="31768"/>
                  </a:cubicBezTo>
                  <a:cubicBezTo>
                    <a:pt x="47422" y="26187"/>
                    <a:pt x="49139" y="20635"/>
                    <a:pt x="50885" y="17287"/>
                  </a:cubicBezTo>
                  <a:cubicBezTo>
                    <a:pt x="52631" y="13909"/>
                    <a:pt x="55120" y="11019"/>
                    <a:pt x="57210" y="8987"/>
                  </a:cubicBezTo>
                  <a:cubicBezTo>
                    <a:pt x="58269" y="7985"/>
                    <a:pt x="59184" y="7184"/>
                    <a:pt x="59843" y="6612"/>
                  </a:cubicBezTo>
                  <a:cubicBezTo>
                    <a:pt x="60186" y="6354"/>
                    <a:pt x="60472" y="6125"/>
                    <a:pt x="60644" y="6011"/>
                  </a:cubicBezTo>
                  <a:cubicBezTo>
                    <a:pt x="60730" y="5925"/>
                    <a:pt x="60816" y="5867"/>
                    <a:pt x="60873" y="5839"/>
                  </a:cubicBezTo>
                  <a:cubicBezTo>
                    <a:pt x="60902" y="5810"/>
                    <a:pt x="60930" y="5782"/>
                    <a:pt x="60930" y="5782"/>
                  </a:cubicBezTo>
                  <a:lnTo>
                    <a:pt x="60959" y="5782"/>
                  </a:lnTo>
                  <a:lnTo>
                    <a:pt x="61016" y="5724"/>
                  </a:lnTo>
                  <a:cubicBezTo>
                    <a:pt x="61302" y="5467"/>
                    <a:pt x="62705" y="4351"/>
                    <a:pt x="64622" y="3234"/>
                  </a:cubicBezTo>
                  <a:cubicBezTo>
                    <a:pt x="66539" y="2147"/>
                    <a:pt x="69001" y="1059"/>
                    <a:pt x="71347" y="859"/>
                  </a:cubicBezTo>
                  <a:cubicBezTo>
                    <a:pt x="73294" y="716"/>
                    <a:pt x="75698" y="458"/>
                    <a:pt x="78388" y="458"/>
                  </a:cubicBezTo>
                  <a:close/>
                  <a:moveTo>
                    <a:pt x="78388" y="1"/>
                  </a:moveTo>
                  <a:cubicBezTo>
                    <a:pt x="75669" y="1"/>
                    <a:pt x="73265" y="229"/>
                    <a:pt x="71319" y="401"/>
                  </a:cubicBezTo>
                  <a:cubicBezTo>
                    <a:pt x="68657" y="602"/>
                    <a:pt x="66024" y="1861"/>
                    <a:pt x="63992" y="3063"/>
                  </a:cubicBezTo>
                  <a:cubicBezTo>
                    <a:pt x="61989" y="4265"/>
                    <a:pt x="60644" y="5410"/>
                    <a:pt x="60644" y="5410"/>
                  </a:cubicBezTo>
                  <a:cubicBezTo>
                    <a:pt x="60644" y="5410"/>
                    <a:pt x="54004" y="10160"/>
                    <a:pt x="50456" y="17058"/>
                  </a:cubicBezTo>
                  <a:cubicBezTo>
                    <a:pt x="48681" y="20492"/>
                    <a:pt x="46993" y="26015"/>
                    <a:pt x="45161" y="31596"/>
                  </a:cubicBezTo>
                  <a:cubicBezTo>
                    <a:pt x="43358" y="37177"/>
                    <a:pt x="41441" y="42815"/>
                    <a:pt x="39294" y="46392"/>
                  </a:cubicBezTo>
                  <a:cubicBezTo>
                    <a:pt x="34973" y="53604"/>
                    <a:pt x="31052" y="58956"/>
                    <a:pt x="26959" y="62018"/>
                  </a:cubicBezTo>
                  <a:cubicBezTo>
                    <a:pt x="22895" y="65081"/>
                    <a:pt x="16685" y="67170"/>
                    <a:pt x="13222" y="67771"/>
                  </a:cubicBezTo>
                  <a:cubicBezTo>
                    <a:pt x="11476" y="68086"/>
                    <a:pt x="8214" y="68486"/>
                    <a:pt x="5409" y="68830"/>
                  </a:cubicBezTo>
                  <a:cubicBezTo>
                    <a:pt x="4007" y="69001"/>
                    <a:pt x="2690" y="69145"/>
                    <a:pt x="1746" y="69259"/>
                  </a:cubicBezTo>
                  <a:cubicBezTo>
                    <a:pt x="801" y="69345"/>
                    <a:pt x="229" y="69431"/>
                    <a:pt x="200" y="69431"/>
                  </a:cubicBezTo>
                  <a:cubicBezTo>
                    <a:pt x="86" y="69431"/>
                    <a:pt x="0" y="69545"/>
                    <a:pt x="0" y="69660"/>
                  </a:cubicBezTo>
                  <a:lnTo>
                    <a:pt x="429" y="77530"/>
                  </a:lnTo>
                  <a:cubicBezTo>
                    <a:pt x="429" y="77644"/>
                    <a:pt x="515" y="77730"/>
                    <a:pt x="658" y="77759"/>
                  </a:cubicBezTo>
                  <a:lnTo>
                    <a:pt x="1832" y="77759"/>
                  </a:lnTo>
                  <a:cubicBezTo>
                    <a:pt x="4608" y="77759"/>
                    <a:pt x="12135" y="77644"/>
                    <a:pt x="24040" y="76500"/>
                  </a:cubicBezTo>
                  <a:cubicBezTo>
                    <a:pt x="31710" y="75784"/>
                    <a:pt x="40210" y="72607"/>
                    <a:pt x="46792" y="69631"/>
                  </a:cubicBezTo>
                  <a:cubicBezTo>
                    <a:pt x="52306" y="67138"/>
                    <a:pt x="56454" y="64786"/>
                    <a:pt x="57656" y="64087"/>
                  </a:cubicBezTo>
                  <a:lnTo>
                    <a:pt x="57656" y="64087"/>
                  </a:lnTo>
                  <a:lnTo>
                    <a:pt x="57038" y="86602"/>
                  </a:lnTo>
                  <a:cubicBezTo>
                    <a:pt x="57038" y="86660"/>
                    <a:pt x="57067" y="86717"/>
                    <a:pt x="57095" y="86774"/>
                  </a:cubicBezTo>
                  <a:cubicBezTo>
                    <a:pt x="57152" y="86803"/>
                    <a:pt x="57210" y="86831"/>
                    <a:pt x="57267" y="86831"/>
                  </a:cubicBezTo>
                  <a:lnTo>
                    <a:pt x="110613" y="86831"/>
                  </a:lnTo>
                  <a:cubicBezTo>
                    <a:pt x="110727" y="86831"/>
                    <a:pt x="110813" y="86745"/>
                    <a:pt x="110842" y="86631"/>
                  </a:cubicBezTo>
                  <a:cubicBezTo>
                    <a:pt x="110842" y="86631"/>
                    <a:pt x="112960" y="65710"/>
                    <a:pt x="112960" y="48768"/>
                  </a:cubicBezTo>
                  <a:cubicBezTo>
                    <a:pt x="112960" y="44532"/>
                    <a:pt x="112817" y="40554"/>
                    <a:pt x="112502" y="37177"/>
                  </a:cubicBezTo>
                  <a:cubicBezTo>
                    <a:pt x="110813" y="20377"/>
                    <a:pt x="101283" y="8128"/>
                    <a:pt x="93155" y="3521"/>
                  </a:cubicBezTo>
                  <a:cubicBezTo>
                    <a:pt x="88090" y="659"/>
                    <a:pt x="82852" y="1"/>
                    <a:pt x="783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59;p37">
              <a:extLst>
                <a:ext uri="{FF2B5EF4-FFF2-40B4-BE49-F238E27FC236}">
                  <a16:creationId xmlns:a16="http://schemas.microsoft.com/office/drawing/2014/main" id="{959C66A6-C650-2788-1223-2CDA68EAB6BE}"/>
                </a:ext>
              </a:extLst>
            </p:cNvPr>
            <p:cNvSpPr/>
            <p:nvPr/>
          </p:nvSpPr>
          <p:spPr>
            <a:xfrm>
              <a:off x="6138546" y="3430729"/>
              <a:ext cx="624561" cy="273581"/>
            </a:xfrm>
            <a:custGeom>
              <a:avLst/>
              <a:gdLst/>
              <a:ahLst/>
              <a:cxnLst/>
              <a:rect l="l" t="t" r="r" b="b"/>
              <a:pathLst>
                <a:path w="33399" h="14630" extrusionOk="0">
                  <a:moveTo>
                    <a:pt x="20342" y="0"/>
                  </a:moveTo>
                  <a:cubicBezTo>
                    <a:pt x="17188" y="0"/>
                    <a:pt x="13670" y="862"/>
                    <a:pt x="11906" y="1119"/>
                  </a:cubicBezTo>
                  <a:cubicBezTo>
                    <a:pt x="8958" y="1520"/>
                    <a:pt x="2433" y="5584"/>
                    <a:pt x="1202" y="6214"/>
                  </a:cubicBezTo>
                  <a:cubicBezTo>
                    <a:pt x="0" y="6815"/>
                    <a:pt x="1717" y="8131"/>
                    <a:pt x="3463" y="8532"/>
                  </a:cubicBezTo>
                  <a:cubicBezTo>
                    <a:pt x="3661" y="8581"/>
                    <a:pt x="3860" y="8603"/>
                    <a:pt x="4060" y="8603"/>
                  </a:cubicBezTo>
                  <a:cubicBezTo>
                    <a:pt x="5600" y="8603"/>
                    <a:pt x="7213" y="7293"/>
                    <a:pt x="8758" y="7015"/>
                  </a:cubicBezTo>
                  <a:cubicBezTo>
                    <a:pt x="8995" y="6971"/>
                    <a:pt x="9187" y="6950"/>
                    <a:pt x="9350" y="6950"/>
                  </a:cubicBezTo>
                  <a:cubicBezTo>
                    <a:pt x="10367" y="6950"/>
                    <a:pt x="10209" y="7795"/>
                    <a:pt x="12306" y="9448"/>
                  </a:cubicBezTo>
                  <a:cubicBezTo>
                    <a:pt x="14768" y="11394"/>
                    <a:pt x="15683" y="13225"/>
                    <a:pt x="19662" y="14141"/>
                  </a:cubicBezTo>
                  <a:cubicBezTo>
                    <a:pt x="21147" y="14483"/>
                    <a:pt x="22701" y="14630"/>
                    <a:pt x="24203" y="14630"/>
                  </a:cubicBezTo>
                  <a:cubicBezTo>
                    <a:pt x="26723" y="14630"/>
                    <a:pt x="29098" y="14218"/>
                    <a:pt x="30766" y="13626"/>
                  </a:cubicBezTo>
                  <a:cubicBezTo>
                    <a:pt x="33399" y="12710"/>
                    <a:pt x="32197" y="10592"/>
                    <a:pt x="32197" y="10592"/>
                  </a:cubicBezTo>
                  <a:cubicBezTo>
                    <a:pt x="32197" y="10592"/>
                    <a:pt x="28419" y="4668"/>
                    <a:pt x="25557" y="1606"/>
                  </a:cubicBezTo>
                  <a:cubicBezTo>
                    <a:pt x="24408" y="388"/>
                    <a:pt x="22457" y="0"/>
                    <a:pt x="20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60;p37">
              <a:extLst>
                <a:ext uri="{FF2B5EF4-FFF2-40B4-BE49-F238E27FC236}">
                  <a16:creationId xmlns:a16="http://schemas.microsoft.com/office/drawing/2014/main" id="{AB9BE10B-FAB6-FCC2-89B9-553EF5E5BA54}"/>
                </a:ext>
              </a:extLst>
            </p:cNvPr>
            <p:cNvSpPr/>
            <p:nvPr/>
          </p:nvSpPr>
          <p:spPr>
            <a:xfrm>
              <a:off x="6149242" y="3426502"/>
              <a:ext cx="601018" cy="282594"/>
            </a:xfrm>
            <a:custGeom>
              <a:avLst/>
              <a:gdLst/>
              <a:ahLst/>
              <a:cxnLst/>
              <a:rect l="l" t="t" r="r" b="b"/>
              <a:pathLst>
                <a:path w="32140" h="15112" extrusionOk="0">
                  <a:moveTo>
                    <a:pt x="19776" y="458"/>
                  </a:moveTo>
                  <a:cubicBezTo>
                    <a:pt x="20807" y="458"/>
                    <a:pt x="21808" y="573"/>
                    <a:pt x="22696" y="802"/>
                  </a:cubicBezTo>
                  <a:cubicBezTo>
                    <a:pt x="23554" y="1059"/>
                    <a:pt x="24270" y="1431"/>
                    <a:pt x="24813" y="2004"/>
                  </a:cubicBezTo>
                  <a:cubicBezTo>
                    <a:pt x="26216" y="3520"/>
                    <a:pt x="27876" y="5753"/>
                    <a:pt x="29163" y="7613"/>
                  </a:cubicBezTo>
                  <a:cubicBezTo>
                    <a:pt x="29822" y="8529"/>
                    <a:pt x="30394" y="9359"/>
                    <a:pt x="30766" y="9960"/>
                  </a:cubicBezTo>
                  <a:cubicBezTo>
                    <a:pt x="31127" y="10502"/>
                    <a:pt x="31372" y="10857"/>
                    <a:pt x="31417" y="10922"/>
                  </a:cubicBezTo>
                  <a:lnTo>
                    <a:pt x="31417" y="10922"/>
                  </a:lnTo>
                  <a:lnTo>
                    <a:pt x="31396" y="10933"/>
                  </a:lnTo>
                  <a:cubicBezTo>
                    <a:pt x="31424" y="10961"/>
                    <a:pt x="31653" y="11419"/>
                    <a:pt x="31653" y="11906"/>
                  </a:cubicBezTo>
                  <a:cubicBezTo>
                    <a:pt x="31653" y="12221"/>
                    <a:pt x="31596" y="12507"/>
                    <a:pt x="31367" y="12822"/>
                  </a:cubicBezTo>
                  <a:cubicBezTo>
                    <a:pt x="31138" y="13108"/>
                    <a:pt x="30766" y="13423"/>
                    <a:pt x="30108" y="13652"/>
                  </a:cubicBezTo>
                  <a:cubicBezTo>
                    <a:pt x="28477" y="14195"/>
                    <a:pt x="26101" y="14625"/>
                    <a:pt x="23583" y="14625"/>
                  </a:cubicBezTo>
                  <a:cubicBezTo>
                    <a:pt x="22123" y="14625"/>
                    <a:pt x="20578" y="14482"/>
                    <a:pt x="19147" y="14138"/>
                  </a:cubicBezTo>
                  <a:cubicBezTo>
                    <a:pt x="17172" y="13680"/>
                    <a:pt x="15999" y="13022"/>
                    <a:pt x="14997" y="12221"/>
                  </a:cubicBezTo>
                  <a:cubicBezTo>
                    <a:pt x="13967" y="11419"/>
                    <a:pt x="13137" y="10475"/>
                    <a:pt x="11906" y="9502"/>
                  </a:cubicBezTo>
                  <a:cubicBezTo>
                    <a:pt x="10847" y="8672"/>
                    <a:pt x="10389" y="8071"/>
                    <a:pt x="10046" y="7642"/>
                  </a:cubicBezTo>
                  <a:cubicBezTo>
                    <a:pt x="9846" y="7441"/>
                    <a:pt x="9702" y="7269"/>
                    <a:pt x="9502" y="7126"/>
                  </a:cubicBezTo>
                  <a:cubicBezTo>
                    <a:pt x="9302" y="7012"/>
                    <a:pt x="9044" y="6955"/>
                    <a:pt x="8758" y="6955"/>
                  </a:cubicBezTo>
                  <a:cubicBezTo>
                    <a:pt x="8586" y="6955"/>
                    <a:pt x="8386" y="6955"/>
                    <a:pt x="8128" y="7012"/>
                  </a:cubicBezTo>
                  <a:cubicBezTo>
                    <a:pt x="7327" y="7155"/>
                    <a:pt x="6526" y="7556"/>
                    <a:pt x="5724" y="7928"/>
                  </a:cubicBezTo>
                  <a:cubicBezTo>
                    <a:pt x="4923" y="8300"/>
                    <a:pt x="4179" y="8586"/>
                    <a:pt x="3463" y="8586"/>
                  </a:cubicBezTo>
                  <a:cubicBezTo>
                    <a:pt x="3292" y="8586"/>
                    <a:pt x="3120" y="8586"/>
                    <a:pt x="2948" y="8529"/>
                  </a:cubicBezTo>
                  <a:cubicBezTo>
                    <a:pt x="2290" y="8386"/>
                    <a:pt x="1660" y="8099"/>
                    <a:pt x="1203" y="7785"/>
                  </a:cubicBezTo>
                  <a:cubicBezTo>
                    <a:pt x="945" y="7642"/>
                    <a:pt x="773" y="7470"/>
                    <a:pt x="630" y="7327"/>
                  </a:cubicBezTo>
                  <a:cubicBezTo>
                    <a:pt x="516" y="7155"/>
                    <a:pt x="458" y="7041"/>
                    <a:pt x="458" y="6955"/>
                  </a:cubicBezTo>
                  <a:cubicBezTo>
                    <a:pt x="458" y="6897"/>
                    <a:pt x="487" y="6869"/>
                    <a:pt x="516" y="6812"/>
                  </a:cubicBezTo>
                  <a:cubicBezTo>
                    <a:pt x="544" y="6754"/>
                    <a:pt x="630" y="6697"/>
                    <a:pt x="745" y="6640"/>
                  </a:cubicBezTo>
                  <a:cubicBezTo>
                    <a:pt x="1059" y="6468"/>
                    <a:pt x="1689" y="6125"/>
                    <a:pt x="2519" y="5638"/>
                  </a:cubicBezTo>
                  <a:cubicBezTo>
                    <a:pt x="3778" y="4923"/>
                    <a:pt x="5438" y="3978"/>
                    <a:pt x="7069" y="3177"/>
                  </a:cubicBezTo>
                  <a:cubicBezTo>
                    <a:pt x="8701" y="2376"/>
                    <a:pt x="10332" y="1717"/>
                    <a:pt x="11362" y="1574"/>
                  </a:cubicBezTo>
                  <a:cubicBezTo>
                    <a:pt x="13165" y="1317"/>
                    <a:pt x="16657" y="458"/>
                    <a:pt x="19776" y="458"/>
                  </a:cubicBezTo>
                  <a:close/>
                  <a:moveTo>
                    <a:pt x="19776" y="0"/>
                  </a:moveTo>
                  <a:cubicBezTo>
                    <a:pt x="16571" y="0"/>
                    <a:pt x="13051" y="859"/>
                    <a:pt x="11305" y="1088"/>
                  </a:cubicBezTo>
                  <a:cubicBezTo>
                    <a:pt x="10532" y="1202"/>
                    <a:pt x="9559" y="1546"/>
                    <a:pt x="8500" y="2004"/>
                  </a:cubicBezTo>
                  <a:cubicBezTo>
                    <a:pt x="6926" y="2662"/>
                    <a:pt x="5152" y="3606"/>
                    <a:pt x="3664" y="4436"/>
                  </a:cubicBezTo>
                  <a:cubicBezTo>
                    <a:pt x="2176" y="5266"/>
                    <a:pt x="974" y="5982"/>
                    <a:pt x="544" y="6211"/>
                  </a:cubicBezTo>
                  <a:cubicBezTo>
                    <a:pt x="373" y="6296"/>
                    <a:pt x="230" y="6411"/>
                    <a:pt x="144" y="6525"/>
                  </a:cubicBezTo>
                  <a:cubicBezTo>
                    <a:pt x="29" y="6640"/>
                    <a:pt x="1" y="6812"/>
                    <a:pt x="1" y="6955"/>
                  </a:cubicBezTo>
                  <a:cubicBezTo>
                    <a:pt x="1" y="7212"/>
                    <a:pt x="115" y="7413"/>
                    <a:pt x="258" y="7613"/>
                  </a:cubicBezTo>
                  <a:cubicBezTo>
                    <a:pt x="516" y="7928"/>
                    <a:pt x="888" y="8214"/>
                    <a:pt x="1346" y="8443"/>
                  </a:cubicBezTo>
                  <a:cubicBezTo>
                    <a:pt x="1804" y="8672"/>
                    <a:pt x="2319" y="8872"/>
                    <a:pt x="2834" y="9015"/>
                  </a:cubicBezTo>
                  <a:cubicBezTo>
                    <a:pt x="3034" y="9044"/>
                    <a:pt x="3235" y="9073"/>
                    <a:pt x="3463" y="9073"/>
                  </a:cubicBezTo>
                  <a:cubicBezTo>
                    <a:pt x="4293" y="9073"/>
                    <a:pt x="5123" y="8729"/>
                    <a:pt x="5925" y="8357"/>
                  </a:cubicBezTo>
                  <a:cubicBezTo>
                    <a:pt x="6726" y="7985"/>
                    <a:pt x="7499" y="7613"/>
                    <a:pt x="8214" y="7470"/>
                  </a:cubicBezTo>
                  <a:cubicBezTo>
                    <a:pt x="8443" y="7441"/>
                    <a:pt x="8615" y="7413"/>
                    <a:pt x="8758" y="7413"/>
                  </a:cubicBezTo>
                  <a:cubicBezTo>
                    <a:pt x="8987" y="7413"/>
                    <a:pt x="9130" y="7470"/>
                    <a:pt x="9245" y="7527"/>
                  </a:cubicBezTo>
                  <a:cubicBezTo>
                    <a:pt x="9416" y="7642"/>
                    <a:pt x="9617" y="7928"/>
                    <a:pt x="9960" y="8328"/>
                  </a:cubicBezTo>
                  <a:cubicBezTo>
                    <a:pt x="10303" y="8700"/>
                    <a:pt x="10790" y="9244"/>
                    <a:pt x="11591" y="9874"/>
                  </a:cubicBezTo>
                  <a:cubicBezTo>
                    <a:pt x="12793" y="10818"/>
                    <a:pt x="13652" y="11763"/>
                    <a:pt x="14682" y="12593"/>
                  </a:cubicBezTo>
                  <a:cubicBezTo>
                    <a:pt x="15741" y="13423"/>
                    <a:pt x="17000" y="14138"/>
                    <a:pt x="19032" y="14596"/>
                  </a:cubicBezTo>
                  <a:cubicBezTo>
                    <a:pt x="20520" y="14939"/>
                    <a:pt x="22066" y="15111"/>
                    <a:pt x="23583" y="15111"/>
                  </a:cubicBezTo>
                  <a:cubicBezTo>
                    <a:pt x="26158" y="15083"/>
                    <a:pt x="28562" y="14682"/>
                    <a:pt x="30251" y="14081"/>
                  </a:cubicBezTo>
                  <a:cubicBezTo>
                    <a:pt x="30995" y="13852"/>
                    <a:pt x="31453" y="13480"/>
                    <a:pt x="31739" y="13108"/>
                  </a:cubicBezTo>
                  <a:cubicBezTo>
                    <a:pt x="32025" y="12707"/>
                    <a:pt x="32140" y="12278"/>
                    <a:pt x="32140" y="11906"/>
                  </a:cubicBezTo>
                  <a:cubicBezTo>
                    <a:pt x="32140" y="11219"/>
                    <a:pt x="31825" y="10704"/>
                    <a:pt x="31825" y="10704"/>
                  </a:cubicBezTo>
                  <a:lnTo>
                    <a:pt x="31825" y="10675"/>
                  </a:lnTo>
                  <a:cubicBezTo>
                    <a:pt x="31796" y="10675"/>
                    <a:pt x="28047" y="4780"/>
                    <a:pt x="25157" y="1689"/>
                  </a:cubicBezTo>
                  <a:cubicBezTo>
                    <a:pt x="24556" y="1031"/>
                    <a:pt x="23726" y="601"/>
                    <a:pt x="22810" y="344"/>
                  </a:cubicBezTo>
                  <a:cubicBezTo>
                    <a:pt x="21894" y="86"/>
                    <a:pt x="20835" y="0"/>
                    <a:pt x="19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61;p37">
              <a:extLst>
                <a:ext uri="{FF2B5EF4-FFF2-40B4-BE49-F238E27FC236}">
                  <a16:creationId xmlns:a16="http://schemas.microsoft.com/office/drawing/2014/main" id="{6DBCA08E-9DC4-7FF6-ADBC-078628CC7018}"/>
                </a:ext>
              </a:extLst>
            </p:cNvPr>
            <p:cNvSpPr/>
            <p:nvPr/>
          </p:nvSpPr>
          <p:spPr>
            <a:xfrm>
              <a:off x="6580595" y="3592259"/>
              <a:ext cx="190534" cy="106384"/>
            </a:xfrm>
            <a:custGeom>
              <a:avLst/>
              <a:gdLst/>
              <a:ahLst/>
              <a:cxnLst/>
              <a:rect l="l" t="t" r="r" b="b"/>
              <a:pathLst>
                <a:path w="10189" h="5689" extrusionOk="0">
                  <a:moveTo>
                    <a:pt x="7505" y="0"/>
                  </a:moveTo>
                  <a:cubicBezTo>
                    <a:pt x="7394" y="0"/>
                    <a:pt x="7327" y="8"/>
                    <a:pt x="7327" y="8"/>
                  </a:cubicBezTo>
                  <a:cubicBezTo>
                    <a:pt x="7327" y="8"/>
                    <a:pt x="4064" y="323"/>
                    <a:pt x="2233" y="1325"/>
                  </a:cubicBezTo>
                  <a:cubicBezTo>
                    <a:pt x="401" y="2355"/>
                    <a:pt x="1" y="4702"/>
                    <a:pt x="1117" y="5217"/>
                  </a:cubicBezTo>
                  <a:cubicBezTo>
                    <a:pt x="1714" y="5477"/>
                    <a:pt x="2982" y="5688"/>
                    <a:pt x="4374" y="5688"/>
                  </a:cubicBezTo>
                  <a:cubicBezTo>
                    <a:pt x="5585" y="5688"/>
                    <a:pt x="6890" y="5528"/>
                    <a:pt x="7928" y="5102"/>
                  </a:cubicBezTo>
                  <a:cubicBezTo>
                    <a:pt x="10189" y="4187"/>
                    <a:pt x="10074" y="3070"/>
                    <a:pt x="9559" y="1439"/>
                  </a:cubicBezTo>
                  <a:cubicBezTo>
                    <a:pt x="9146" y="129"/>
                    <a:pt x="7958" y="0"/>
                    <a:pt x="7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62;p37">
              <a:extLst>
                <a:ext uri="{FF2B5EF4-FFF2-40B4-BE49-F238E27FC236}">
                  <a16:creationId xmlns:a16="http://schemas.microsoft.com/office/drawing/2014/main" id="{1161F309-6984-987C-2BEE-446B55A7EA9A}"/>
                </a:ext>
              </a:extLst>
            </p:cNvPr>
            <p:cNvSpPr/>
            <p:nvPr/>
          </p:nvSpPr>
          <p:spPr>
            <a:xfrm>
              <a:off x="6585420" y="3587584"/>
              <a:ext cx="184120" cy="115622"/>
            </a:xfrm>
            <a:custGeom>
              <a:avLst/>
              <a:gdLst/>
              <a:ahLst/>
              <a:cxnLst/>
              <a:rect l="l" t="t" r="r" b="b"/>
              <a:pathLst>
                <a:path w="9846" h="6183" extrusionOk="0">
                  <a:moveTo>
                    <a:pt x="7241" y="487"/>
                  </a:moveTo>
                  <a:cubicBezTo>
                    <a:pt x="7470" y="487"/>
                    <a:pt x="7842" y="516"/>
                    <a:pt x="8185" y="687"/>
                  </a:cubicBezTo>
                  <a:cubicBezTo>
                    <a:pt x="8557" y="859"/>
                    <a:pt x="8901" y="1174"/>
                    <a:pt x="9072" y="1746"/>
                  </a:cubicBezTo>
                  <a:cubicBezTo>
                    <a:pt x="9244" y="2319"/>
                    <a:pt x="9359" y="2805"/>
                    <a:pt x="9359" y="3206"/>
                  </a:cubicBezTo>
                  <a:cubicBezTo>
                    <a:pt x="9359" y="3578"/>
                    <a:pt x="9273" y="3921"/>
                    <a:pt x="9015" y="4208"/>
                  </a:cubicBezTo>
                  <a:cubicBezTo>
                    <a:pt x="8758" y="4522"/>
                    <a:pt x="8300" y="4837"/>
                    <a:pt x="7584" y="5123"/>
                  </a:cubicBezTo>
                  <a:cubicBezTo>
                    <a:pt x="6583" y="5553"/>
                    <a:pt x="5295" y="5696"/>
                    <a:pt x="4121" y="5696"/>
                  </a:cubicBezTo>
                  <a:cubicBezTo>
                    <a:pt x="3434" y="5696"/>
                    <a:pt x="2776" y="5639"/>
                    <a:pt x="2232" y="5553"/>
                  </a:cubicBezTo>
                  <a:cubicBezTo>
                    <a:pt x="1660" y="5467"/>
                    <a:pt x="1202" y="5352"/>
                    <a:pt x="945" y="5238"/>
                  </a:cubicBezTo>
                  <a:cubicBezTo>
                    <a:pt x="801" y="5152"/>
                    <a:pt x="687" y="5066"/>
                    <a:pt x="601" y="4894"/>
                  </a:cubicBezTo>
                  <a:cubicBezTo>
                    <a:pt x="515" y="4723"/>
                    <a:pt x="458" y="4522"/>
                    <a:pt x="458" y="4293"/>
                  </a:cubicBezTo>
                  <a:cubicBezTo>
                    <a:pt x="458" y="3492"/>
                    <a:pt x="1002" y="2376"/>
                    <a:pt x="2089" y="1804"/>
                  </a:cubicBezTo>
                  <a:cubicBezTo>
                    <a:pt x="2948" y="1317"/>
                    <a:pt x="4207" y="974"/>
                    <a:pt x="5237" y="773"/>
                  </a:cubicBezTo>
                  <a:cubicBezTo>
                    <a:pt x="5753" y="659"/>
                    <a:pt x="6239" y="602"/>
                    <a:pt x="6554" y="573"/>
                  </a:cubicBezTo>
                  <a:cubicBezTo>
                    <a:pt x="6726" y="544"/>
                    <a:pt x="6869" y="516"/>
                    <a:pt x="6955" y="516"/>
                  </a:cubicBezTo>
                  <a:cubicBezTo>
                    <a:pt x="7040" y="487"/>
                    <a:pt x="7098" y="487"/>
                    <a:pt x="7098" y="487"/>
                  </a:cubicBezTo>
                  <a:close/>
                  <a:moveTo>
                    <a:pt x="7241" y="1"/>
                  </a:moveTo>
                  <a:cubicBezTo>
                    <a:pt x="7126" y="1"/>
                    <a:pt x="7040" y="29"/>
                    <a:pt x="7040" y="29"/>
                  </a:cubicBezTo>
                  <a:cubicBezTo>
                    <a:pt x="7040" y="29"/>
                    <a:pt x="6210" y="86"/>
                    <a:pt x="5152" y="315"/>
                  </a:cubicBezTo>
                  <a:cubicBezTo>
                    <a:pt x="4093" y="516"/>
                    <a:pt x="2805" y="831"/>
                    <a:pt x="1860" y="1374"/>
                  </a:cubicBezTo>
                  <a:cubicBezTo>
                    <a:pt x="630" y="2061"/>
                    <a:pt x="0" y="3292"/>
                    <a:pt x="0" y="4293"/>
                  </a:cubicBezTo>
                  <a:cubicBezTo>
                    <a:pt x="0" y="4580"/>
                    <a:pt x="57" y="4866"/>
                    <a:pt x="172" y="5123"/>
                  </a:cubicBezTo>
                  <a:cubicBezTo>
                    <a:pt x="286" y="5352"/>
                    <a:pt x="487" y="5553"/>
                    <a:pt x="744" y="5667"/>
                  </a:cubicBezTo>
                  <a:cubicBezTo>
                    <a:pt x="1088" y="5810"/>
                    <a:pt x="1574" y="5953"/>
                    <a:pt x="2147" y="6039"/>
                  </a:cubicBezTo>
                  <a:cubicBezTo>
                    <a:pt x="2719" y="6125"/>
                    <a:pt x="3406" y="6182"/>
                    <a:pt x="4121" y="6182"/>
                  </a:cubicBezTo>
                  <a:cubicBezTo>
                    <a:pt x="5352" y="6182"/>
                    <a:pt x="6668" y="6011"/>
                    <a:pt x="7756" y="5581"/>
                  </a:cubicBezTo>
                  <a:cubicBezTo>
                    <a:pt x="8529" y="5267"/>
                    <a:pt x="9044" y="4923"/>
                    <a:pt x="9387" y="4522"/>
                  </a:cubicBezTo>
                  <a:cubicBezTo>
                    <a:pt x="9702" y="4122"/>
                    <a:pt x="9845" y="3664"/>
                    <a:pt x="9845" y="3206"/>
                  </a:cubicBezTo>
                  <a:cubicBezTo>
                    <a:pt x="9845" y="2691"/>
                    <a:pt x="9702" y="2176"/>
                    <a:pt x="9530" y="1603"/>
                  </a:cubicBezTo>
                  <a:cubicBezTo>
                    <a:pt x="9301" y="888"/>
                    <a:pt x="8843" y="487"/>
                    <a:pt x="8386" y="258"/>
                  </a:cubicBezTo>
                  <a:cubicBezTo>
                    <a:pt x="7956" y="58"/>
                    <a:pt x="7498" y="1"/>
                    <a:pt x="7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63;p37">
              <a:extLst>
                <a:ext uri="{FF2B5EF4-FFF2-40B4-BE49-F238E27FC236}">
                  <a16:creationId xmlns:a16="http://schemas.microsoft.com/office/drawing/2014/main" id="{31B5B889-25CA-0F07-2DEA-47525555F19D}"/>
                </a:ext>
              </a:extLst>
            </p:cNvPr>
            <p:cNvSpPr/>
            <p:nvPr/>
          </p:nvSpPr>
          <p:spPr>
            <a:xfrm>
              <a:off x="6303910" y="3406475"/>
              <a:ext cx="137557" cy="254881"/>
            </a:xfrm>
            <a:custGeom>
              <a:avLst/>
              <a:gdLst/>
              <a:ahLst/>
              <a:cxnLst/>
              <a:rect l="l" t="t" r="r" b="b"/>
              <a:pathLst>
                <a:path w="7356" h="13630" extrusionOk="0">
                  <a:moveTo>
                    <a:pt x="4517" y="1"/>
                  </a:moveTo>
                  <a:cubicBezTo>
                    <a:pt x="3988" y="1"/>
                    <a:pt x="3472" y="94"/>
                    <a:pt x="3063" y="356"/>
                  </a:cubicBezTo>
                  <a:cubicBezTo>
                    <a:pt x="1632" y="1272"/>
                    <a:pt x="1117" y="2302"/>
                    <a:pt x="1231" y="4133"/>
                  </a:cubicBezTo>
                  <a:cubicBezTo>
                    <a:pt x="1346" y="5965"/>
                    <a:pt x="430" y="9543"/>
                    <a:pt x="201" y="11260"/>
                  </a:cubicBezTo>
                  <a:cubicBezTo>
                    <a:pt x="0" y="13005"/>
                    <a:pt x="716" y="13406"/>
                    <a:pt x="2061" y="13606"/>
                  </a:cubicBezTo>
                  <a:cubicBezTo>
                    <a:pt x="2164" y="13622"/>
                    <a:pt x="2262" y="13630"/>
                    <a:pt x="2356" y="13630"/>
                  </a:cubicBezTo>
                  <a:cubicBezTo>
                    <a:pt x="3471" y="13630"/>
                    <a:pt x="4019" y="12563"/>
                    <a:pt x="4494" y="11059"/>
                  </a:cubicBezTo>
                  <a:cubicBezTo>
                    <a:pt x="5009" y="9428"/>
                    <a:pt x="6125" y="4448"/>
                    <a:pt x="6726" y="3218"/>
                  </a:cubicBezTo>
                  <a:cubicBezTo>
                    <a:pt x="7356" y="1987"/>
                    <a:pt x="7241" y="585"/>
                    <a:pt x="7241" y="585"/>
                  </a:cubicBezTo>
                  <a:cubicBezTo>
                    <a:pt x="7241" y="585"/>
                    <a:pt x="5839" y="1"/>
                    <a:pt x="4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64;p37">
              <a:extLst>
                <a:ext uri="{FF2B5EF4-FFF2-40B4-BE49-F238E27FC236}">
                  <a16:creationId xmlns:a16="http://schemas.microsoft.com/office/drawing/2014/main" id="{5BCC43E4-420A-07B1-F97E-035CC318377A}"/>
                </a:ext>
              </a:extLst>
            </p:cNvPr>
            <p:cNvSpPr/>
            <p:nvPr/>
          </p:nvSpPr>
          <p:spPr>
            <a:xfrm>
              <a:off x="6302844" y="3401875"/>
              <a:ext cx="141297" cy="263857"/>
            </a:xfrm>
            <a:custGeom>
              <a:avLst/>
              <a:gdLst/>
              <a:ahLst/>
              <a:cxnLst/>
              <a:rect l="l" t="t" r="r" b="b"/>
              <a:pathLst>
                <a:path w="7556" h="14110" extrusionOk="0">
                  <a:moveTo>
                    <a:pt x="4608" y="487"/>
                  </a:moveTo>
                  <a:cubicBezTo>
                    <a:pt x="5238" y="487"/>
                    <a:pt x="5896" y="630"/>
                    <a:pt x="6382" y="773"/>
                  </a:cubicBezTo>
                  <a:cubicBezTo>
                    <a:pt x="6640" y="831"/>
                    <a:pt x="6840" y="888"/>
                    <a:pt x="6983" y="945"/>
                  </a:cubicBezTo>
                  <a:cubicBezTo>
                    <a:pt x="7016" y="956"/>
                    <a:pt x="7045" y="967"/>
                    <a:pt x="7069" y="976"/>
                  </a:cubicBezTo>
                  <a:lnTo>
                    <a:pt x="7069" y="976"/>
                  </a:lnTo>
                  <a:cubicBezTo>
                    <a:pt x="7069" y="1000"/>
                    <a:pt x="7069" y="1028"/>
                    <a:pt x="7069" y="1060"/>
                  </a:cubicBezTo>
                  <a:cubicBezTo>
                    <a:pt x="7069" y="1489"/>
                    <a:pt x="7012" y="2491"/>
                    <a:pt x="6583" y="3349"/>
                  </a:cubicBezTo>
                  <a:cubicBezTo>
                    <a:pt x="6411" y="3693"/>
                    <a:pt x="6239" y="4236"/>
                    <a:pt x="6039" y="4923"/>
                  </a:cubicBezTo>
                  <a:cubicBezTo>
                    <a:pt x="5438" y="6927"/>
                    <a:pt x="4694" y="10046"/>
                    <a:pt x="4322" y="11248"/>
                  </a:cubicBezTo>
                  <a:cubicBezTo>
                    <a:pt x="4093" y="11992"/>
                    <a:pt x="3835" y="12593"/>
                    <a:pt x="3520" y="13022"/>
                  </a:cubicBezTo>
                  <a:cubicBezTo>
                    <a:pt x="3377" y="13223"/>
                    <a:pt x="3206" y="13395"/>
                    <a:pt x="3034" y="13480"/>
                  </a:cubicBezTo>
                  <a:cubicBezTo>
                    <a:pt x="2834" y="13595"/>
                    <a:pt x="2633" y="13652"/>
                    <a:pt x="2404" y="13652"/>
                  </a:cubicBezTo>
                  <a:cubicBezTo>
                    <a:pt x="2318" y="13652"/>
                    <a:pt x="2233" y="13623"/>
                    <a:pt x="2147" y="13623"/>
                  </a:cubicBezTo>
                  <a:cubicBezTo>
                    <a:pt x="1574" y="13538"/>
                    <a:pt x="1145" y="13395"/>
                    <a:pt x="887" y="13194"/>
                  </a:cubicBezTo>
                  <a:cubicBezTo>
                    <a:pt x="744" y="13080"/>
                    <a:pt x="658" y="12937"/>
                    <a:pt x="573" y="12765"/>
                  </a:cubicBezTo>
                  <a:cubicBezTo>
                    <a:pt x="515" y="12593"/>
                    <a:pt x="487" y="12364"/>
                    <a:pt x="487" y="12049"/>
                  </a:cubicBezTo>
                  <a:cubicBezTo>
                    <a:pt x="487" y="11906"/>
                    <a:pt x="487" y="11735"/>
                    <a:pt x="515" y="11534"/>
                  </a:cubicBezTo>
                  <a:cubicBezTo>
                    <a:pt x="601" y="10733"/>
                    <a:pt x="859" y="9502"/>
                    <a:pt x="1088" y="8243"/>
                  </a:cubicBezTo>
                  <a:cubicBezTo>
                    <a:pt x="1317" y="6984"/>
                    <a:pt x="1546" y="5667"/>
                    <a:pt x="1546" y="4694"/>
                  </a:cubicBezTo>
                  <a:cubicBezTo>
                    <a:pt x="1546" y="4580"/>
                    <a:pt x="1546" y="4465"/>
                    <a:pt x="1517" y="4379"/>
                  </a:cubicBezTo>
                  <a:cubicBezTo>
                    <a:pt x="1517" y="4236"/>
                    <a:pt x="1517" y="4093"/>
                    <a:pt x="1517" y="3950"/>
                  </a:cubicBezTo>
                  <a:cubicBezTo>
                    <a:pt x="1517" y="3206"/>
                    <a:pt x="1632" y="2605"/>
                    <a:pt x="1918" y="2119"/>
                  </a:cubicBezTo>
                  <a:cubicBezTo>
                    <a:pt x="2204" y="1632"/>
                    <a:pt x="2605" y="1231"/>
                    <a:pt x="3263" y="802"/>
                  </a:cubicBezTo>
                  <a:cubicBezTo>
                    <a:pt x="3606" y="573"/>
                    <a:pt x="4093" y="487"/>
                    <a:pt x="4608" y="487"/>
                  </a:cubicBezTo>
                  <a:close/>
                  <a:moveTo>
                    <a:pt x="4608" y="1"/>
                  </a:moveTo>
                  <a:cubicBezTo>
                    <a:pt x="4036" y="1"/>
                    <a:pt x="3463" y="115"/>
                    <a:pt x="3005" y="401"/>
                  </a:cubicBezTo>
                  <a:cubicBezTo>
                    <a:pt x="2318" y="859"/>
                    <a:pt x="1832" y="1317"/>
                    <a:pt x="1488" y="1890"/>
                  </a:cubicBezTo>
                  <a:cubicBezTo>
                    <a:pt x="1174" y="2462"/>
                    <a:pt x="1031" y="3149"/>
                    <a:pt x="1031" y="3950"/>
                  </a:cubicBezTo>
                  <a:cubicBezTo>
                    <a:pt x="1031" y="4093"/>
                    <a:pt x="1031" y="4236"/>
                    <a:pt x="1059" y="4408"/>
                  </a:cubicBezTo>
                  <a:cubicBezTo>
                    <a:pt x="1059" y="4494"/>
                    <a:pt x="1059" y="4580"/>
                    <a:pt x="1059" y="4694"/>
                  </a:cubicBezTo>
                  <a:cubicBezTo>
                    <a:pt x="1059" y="5610"/>
                    <a:pt x="859" y="6898"/>
                    <a:pt x="630" y="8157"/>
                  </a:cubicBezTo>
                  <a:cubicBezTo>
                    <a:pt x="401" y="9416"/>
                    <a:pt x="143" y="10647"/>
                    <a:pt x="29" y="11477"/>
                  </a:cubicBezTo>
                  <a:cubicBezTo>
                    <a:pt x="0" y="11677"/>
                    <a:pt x="0" y="11878"/>
                    <a:pt x="0" y="12049"/>
                  </a:cubicBezTo>
                  <a:cubicBezTo>
                    <a:pt x="0" y="12393"/>
                    <a:pt x="29" y="12679"/>
                    <a:pt x="143" y="12937"/>
                  </a:cubicBezTo>
                  <a:cubicBezTo>
                    <a:pt x="286" y="13309"/>
                    <a:pt x="544" y="13595"/>
                    <a:pt x="887" y="13767"/>
                  </a:cubicBezTo>
                  <a:cubicBezTo>
                    <a:pt x="1231" y="13938"/>
                    <a:pt x="1603" y="14024"/>
                    <a:pt x="2061" y="14081"/>
                  </a:cubicBezTo>
                  <a:cubicBezTo>
                    <a:pt x="2175" y="14110"/>
                    <a:pt x="2290" y="14110"/>
                    <a:pt x="2404" y="14110"/>
                  </a:cubicBezTo>
                  <a:cubicBezTo>
                    <a:pt x="2719" y="14110"/>
                    <a:pt x="3005" y="14053"/>
                    <a:pt x="3263" y="13910"/>
                  </a:cubicBezTo>
                  <a:cubicBezTo>
                    <a:pt x="3635" y="13681"/>
                    <a:pt x="3921" y="13337"/>
                    <a:pt x="4179" y="12908"/>
                  </a:cubicBezTo>
                  <a:cubicBezTo>
                    <a:pt x="4408" y="12479"/>
                    <a:pt x="4608" y="11964"/>
                    <a:pt x="4780" y="11391"/>
                  </a:cubicBezTo>
                  <a:cubicBezTo>
                    <a:pt x="5037" y="10561"/>
                    <a:pt x="5438" y="8901"/>
                    <a:pt x="5867" y="7299"/>
                  </a:cubicBezTo>
                  <a:cubicBezTo>
                    <a:pt x="6067" y="6497"/>
                    <a:pt x="6296" y="5696"/>
                    <a:pt x="6497" y="5038"/>
                  </a:cubicBezTo>
                  <a:cubicBezTo>
                    <a:pt x="6668" y="4379"/>
                    <a:pt x="6869" y="3836"/>
                    <a:pt x="7012" y="3578"/>
                  </a:cubicBezTo>
                  <a:cubicBezTo>
                    <a:pt x="7498" y="2605"/>
                    <a:pt x="7556" y="1546"/>
                    <a:pt x="7556" y="1060"/>
                  </a:cubicBezTo>
                  <a:cubicBezTo>
                    <a:pt x="7556" y="888"/>
                    <a:pt x="7527" y="802"/>
                    <a:pt x="7527" y="802"/>
                  </a:cubicBezTo>
                  <a:cubicBezTo>
                    <a:pt x="7527" y="716"/>
                    <a:pt x="7470" y="630"/>
                    <a:pt x="7384" y="602"/>
                  </a:cubicBezTo>
                  <a:cubicBezTo>
                    <a:pt x="7384" y="602"/>
                    <a:pt x="5982" y="29"/>
                    <a:pt x="4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65;p37">
              <a:extLst>
                <a:ext uri="{FF2B5EF4-FFF2-40B4-BE49-F238E27FC236}">
                  <a16:creationId xmlns:a16="http://schemas.microsoft.com/office/drawing/2014/main" id="{2EE6DA81-860E-52C0-B029-6C1E4DE521E8}"/>
                </a:ext>
              </a:extLst>
            </p:cNvPr>
            <p:cNvSpPr/>
            <p:nvPr/>
          </p:nvSpPr>
          <p:spPr>
            <a:xfrm>
              <a:off x="6364928" y="3392244"/>
              <a:ext cx="175556" cy="268682"/>
            </a:xfrm>
            <a:custGeom>
              <a:avLst/>
              <a:gdLst/>
              <a:ahLst/>
              <a:cxnLst/>
              <a:rect l="l" t="t" r="r" b="b"/>
              <a:pathLst>
                <a:path w="9388" h="14368" extrusionOk="0">
                  <a:moveTo>
                    <a:pt x="6726" y="1"/>
                  </a:moveTo>
                  <a:cubicBezTo>
                    <a:pt x="5094" y="1"/>
                    <a:pt x="3177" y="1"/>
                    <a:pt x="3062" y="1432"/>
                  </a:cubicBezTo>
                  <a:cubicBezTo>
                    <a:pt x="2948" y="2863"/>
                    <a:pt x="2032" y="8558"/>
                    <a:pt x="1030" y="10819"/>
                  </a:cubicBezTo>
                  <a:cubicBezTo>
                    <a:pt x="0" y="13051"/>
                    <a:pt x="1345" y="14367"/>
                    <a:pt x="2862" y="14367"/>
                  </a:cubicBezTo>
                  <a:cubicBezTo>
                    <a:pt x="4379" y="14367"/>
                    <a:pt x="4493" y="14167"/>
                    <a:pt x="5924" y="11734"/>
                  </a:cubicBezTo>
                  <a:cubicBezTo>
                    <a:pt x="7355" y="9273"/>
                    <a:pt x="8357" y="4580"/>
                    <a:pt x="8357" y="4580"/>
                  </a:cubicBezTo>
                  <a:lnTo>
                    <a:pt x="9387" y="1832"/>
                  </a:lnTo>
                  <a:cubicBezTo>
                    <a:pt x="9387" y="1832"/>
                    <a:pt x="8357" y="1"/>
                    <a:pt x="6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566;p37">
              <a:extLst>
                <a:ext uri="{FF2B5EF4-FFF2-40B4-BE49-F238E27FC236}">
                  <a16:creationId xmlns:a16="http://schemas.microsoft.com/office/drawing/2014/main" id="{C6B700C0-5ADA-BBEB-6727-06840F0B59F1}"/>
                </a:ext>
              </a:extLst>
            </p:cNvPr>
            <p:cNvSpPr/>
            <p:nvPr/>
          </p:nvSpPr>
          <p:spPr>
            <a:xfrm>
              <a:off x="6372950" y="3387962"/>
              <a:ext cx="172339" cy="277770"/>
            </a:xfrm>
            <a:custGeom>
              <a:avLst/>
              <a:gdLst/>
              <a:ahLst/>
              <a:cxnLst/>
              <a:rect l="l" t="t" r="r" b="b"/>
              <a:pathLst>
                <a:path w="9216" h="14854" extrusionOk="0">
                  <a:moveTo>
                    <a:pt x="6297" y="1"/>
                  </a:moveTo>
                  <a:cubicBezTo>
                    <a:pt x="5495" y="1"/>
                    <a:pt x="4579" y="1"/>
                    <a:pt x="3835" y="172"/>
                  </a:cubicBezTo>
                  <a:cubicBezTo>
                    <a:pt x="3463" y="287"/>
                    <a:pt x="3120" y="430"/>
                    <a:pt x="2862" y="659"/>
                  </a:cubicBezTo>
                  <a:cubicBezTo>
                    <a:pt x="2605" y="888"/>
                    <a:pt x="2433" y="1231"/>
                    <a:pt x="2404" y="1632"/>
                  </a:cubicBezTo>
                  <a:cubicBezTo>
                    <a:pt x="2347" y="2347"/>
                    <a:pt x="2090" y="4122"/>
                    <a:pt x="1717" y="6011"/>
                  </a:cubicBezTo>
                  <a:cubicBezTo>
                    <a:pt x="1345" y="7871"/>
                    <a:pt x="859" y="9846"/>
                    <a:pt x="372" y="10933"/>
                  </a:cubicBezTo>
                  <a:cubicBezTo>
                    <a:pt x="115" y="11506"/>
                    <a:pt x="0" y="12049"/>
                    <a:pt x="0" y="12507"/>
                  </a:cubicBezTo>
                  <a:cubicBezTo>
                    <a:pt x="0" y="13251"/>
                    <a:pt x="287" y="13852"/>
                    <a:pt x="744" y="14224"/>
                  </a:cubicBezTo>
                  <a:cubicBezTo>
                    <a:pt x="1202" y="14625"/>
                    <a:pt x="1803" y="14854"/>
                    <a:pt x="2433" y="14854"/>
                  </a:cubicBezTo>
                  <a:cubicBezTo>
                    <a:pt x="2805" y="14854"/>
                    <a:pt x="3120" y="14825"/>
                    <a:pt x="3406" y="14768"/>
                  </a:cubicBezTo>
                  <a:cubicBezTo>
                    <a:pt x="3835" y="14682"/>
                    <a:pt x="4150" y="14425"/>
                    <a:pt x="4494" y="14024"/>
                  </a:cubicBezTo>
                  <a:cubicBezTo>
                    <a:pt x="4808" y="13595"/>
                    <a:pt x="5152" y="12994"/>
                    <a:pt x="5696" y="12078"/>
                  </a:cubicBezTo>
                  <a:cubicBezTo>
                    <a:pt x="6411" y="10819"/>
                    <a:pt x="7041" y="9016"/>
                    <a:pt x="7470" y="7527"/>
                  </a:cubicBezTo>
                  <a:cubicBezTo>
                    <a:pt x="7899" y="6039"/>
                    <a:pt x="8157" y="4866"/>
                    <a:pt x="8157" y="4866"/>
                  </a:cubicBezTo>
                  <a:cubicBezTo>
                    <a:pt x="8185" y="4751"/>
                    <a:pt x="8100" y="4608"/>
                    <a:pt x="7985" y="4580"/>
                  </a:cubicBezTo>
                  <a:cubicBezTo>
                    <a:pt x="7967" y="4576"/>
                    <a:pt x="7949" y="4574"/>
                    <a:pt x="7931" y="4574"/>
                  </a:cubicBezTo>
                  <a:cubicBezTo>
                    <a:pt x="7814" y="4574"/>
                    <a:pt x="7724" y="4655"/>
                    <a:pt x="7699" y="4780"/>
                  </a:cubicBezTo>
                  <a:cubicBezTo>
                    <a:pt x="7699" y="4780"/>
                    <a:pt x="7642" y="5066"/>
                    <a:pt x="7527" y="5524"/>
                  </a:cubicBezTo>
                  <a:cubicBezTo>
                    <a:pt x="7184" y="6955"/>
                    <a:pt x="6325" y="10046"/>
                    <a:pt x="5295" y="11820"/>
                  </a:cubicBezTo>
                  <a:cubicBezTo>
                    <a:pt x="4579" y="13051"/>
                    <a:pt x="4179" y="13709"/>
                    <a:pt x="3835" y="14024"/>
                  </a:cubicBezTo>
                  <a:cubicBezTo>
                    <a:pt x="3664" y="14167"/>
                    <a:pt x="3521" y="14253"/>
                    <a:pt x="3292" y="14310"/>
                  </a:cubicBezTo>
                  <a:cubicBezTo>
                    <a:pt x="3091" y="14339"/>
                    <a:pt x="2805" y="14367"/>
                    <a:pt x="2433" y="14367"/>
                  </a:cubicBezTo>
                  <a:cubicBezTo>
                    <a:pt x="1918" y="14367"/>
                    <a:pt x="1403" y="14196"/>
                    <a:pt x="1059" y="13881"/>
                  </a:cubicBezTo>
                  <a:cubicBezTo>
                    <a:pt x="716" y="13566"/>
                    <a:pt x="487" y="13108"/>
                    <a:pt x="487" y="12507"/>
                  </a:cubicBezTo>
                  <a:cubicBezTo>
                    <a:pt x="487" y="12107"/>
                    <a:pt x="573" y="11649"/>
                    <a:pt x="802" y="11134"/>
                  </a:cubicBezTo>
                  <a:cubicBezTo>
                    <a:pt x="1345" y="9960"/>
                    <a:pt x="1832" y="7985"/>
                    <a:pt x="2204" y="6097"/>
                  </a:cubicBezTo>
                  <a:cubicBezTo>
                    <a:pt x="2576" y="4208"/>
                    <a:pt x="2805" y="2405"/>
                    <a:pt x="2862" y="1689"/>
                  </a:cubicBezTo>
                  <a:cubicBezTo>
                    <a:pt x="2891" y="1374"/>
                    <a:pt x="3005" y="1174"/>
                    <a:pt x="3177" y="1002"/>
                  </a:cubicBezTo>
                  <a:cubicBezTo>
                    <a:pt x="3435" y="773"/>
                    <a:pt x="3921" y="630"/>
                    <a:pt x="4494" y="544"/>
                  </a:cubicBezTo>
                  <a:cubicBezTo>
                    <a:pt x="5037" y="487"/>
                    <a:pt x="5696" y="487"/>
                    <a:pt x="6297" y="487"/>
                  </a:cubicBezTo>
                  <a:cubicBezTo>
                    <a:pt x="7012" y="487"/>
                    <a:pt x="7642" y="888"/>
                    <a:pt x="8071" y="1317"/>
                  </a:cubicBezTo>
                  <a:cubicBezTo>
                    <a:pt x="8300" y="1546"/>
                    <a:pt x="8443" y="1746"/>
                    <a:pt x="8557" y="1918"/>
                  </a:cubicBezTo>
                  <a:cubicBezTo>
                    <a:pt x="8615" y="2004"/>
                    <a:pt x="8672" y="2061"/>
                    <a:pt x="8701" y="2118"/>
                  </a:cubicBezTo>
                  <a:lnTo>
                    <a:pt x="8729" y="2176"/>
                  </a:lnTo>
                  <a:cubicBezTo>
                    <a:pt x="8792" y="2259"/>
                    <a:pt x="8886" y="2313"/>
                    <a:pt x="8976" y="2313"/>
                  </a:cubicBezTo>
                  <a:cubicBezTo>
                    <a:pt x="9009" y="2313"/>
                    <a:pt x="9042" y="2305"/>
                    <a:pt x="9073" y="2290"/>
                  </a:cubicBezTo>
                  <a:cubicBezTo>
                    <a:pt x="9187" y="2204"/>
                    <a:pt x="9216" y="2061"/>
                    <a:pt x="9158" y="1947"/>
                  </a:cubicBezTo>
                  <a:cubicBezTo>
                    <a:pt x="9158" y="1947"/>
                    <a:pt x="8901" y="1460"/>
                    <a:pt x="8414" y="974"/>
                  </a:cubicBezTo>
                  <a:cubicBezTo>
                    <a:pt x="7928" y="516"/>
                    <a:pt x="7212" y="1"/>
                    <a:pt x="6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67;p37">
              <a:extLst>
                <a:ext uri="{FF2B5EF4-FFF2-40B4-BE49-F238E27FC236}">
                  <a16:creationId xmlns:a16="http://schemas.microsoft.com/office/drawing/2014/main" id="{827CFC05-C75C-E1C7-2C5E-732DAD248DBA}"/>
                </a:ext>
              </a:extLst>
            </p:cNvPr>
            <p:cNvSpPr/>
            <p:nvPr/>
          </p:nvSpPr>
          <p:spPr>
            <a:xfrm>
              <a:off x="6443057" y="3416498"/>
              <a:ext cx="192685" cy="260603"/>
            </a:xfrm>
            <a:custGeom>
              <a:avLst/>
              <a:gdLst/>
              <a:ahLst/>
              <a:cxnLst/>
              <a:rect l="l" t="t" r="r" b="b"/>
              <a:pathLst>
                <a:path w="10304" h="13936" extrusionOk="0">
                  <a:moveTo>
                    <a:pt x="5919" y="1"/>
                  </a:moveTo>
                  <a:cubicBezTo>
                    <a:pt x="4759" y="1"/>
                    <a:pt x="3949" y="436"/>
                    <a:pt x="3864" y="1880"/>
                  </a:cubicBezTo>
                  <a:cubicBezTo>
                    <a:pt x="3778" y="3798"/>
                    <a:pt x="3463" y="7576"/>
                    <a:pt x="2261" y="9808"/>
                  </a:cubicBezTo>
                  <a:cubicBezTo>
                    <a:pt x="1031" y="12069"/>
                    <a:pt x="0" y="13070"/>
                    <a:pt x="1546" y="13586"/>
                  </a:cubicBezTo>
                  <a:cubicBezTo>
                    <a:pt x="2167" y="13797"/>
                    <a:pt x="2707" y="13936"/>
                    <a:pt x="3211" y="13936"/>
                  </a:cubicBezTo>
                  <a:cubicBezTo>
                    <a:pt x="3936" y="13936"/>
                    <a:pt x="4585" y="13647"/>
                    <a:pt x="5295" y="12870"/>
                  </a:cubicBezTo>
                  <a:cubicBezTo>
                    <a:pt x="6526" y="11554"/>
                    <a:pt x="8357" y="5744"/>
                    <a:pt x="8357" y="5429"/>
                  </a:cubicBezTo>
                  <a:lnTo>
                    <a:pt x="10303" y="3798"/>
                  </a:lnTo>
                  <a:cubicBezTo>
                    <a:pt x="10303" y="3798"/>
                    <a:pt x="9073" y="449"/>
                    <a:pt x="7241" y="135"/>
                  </a:cubicBezTo>
                  <a:cubicBezTo>
                    <a:pt x="6769" y="53"/>
                    <a:pt x="6323" y="1"/>
                    <a:pt x="5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68;p37">
              <a:extLst>
                <a:ext uri="{FF2B5EF4-FFF2-40B4-BE49-F238E27FC236}">
                  <a16:creationId xmlns:a16="http://schemas.microsoft.com/office/drawing/2014/main" id="{60312A05-6F40-2C82-686E-D5D764CE77A5}"/>
                </a:ext>
              </a:extLst>
            </p:cNvPr>
            <p:cNvSpPr/>
            <p:nvPr/>
          </p:nvSpPr>
          <p:spPr>
            <a:xfrm>
              <a:off x="6452687" y="3412047"/>
              <a:ext cx="187860" cy="269747"/>
            </a:xfrm>
            <a:custGeom>
              <a:avLst/>
              <a:gdLst/>
              <a:ahLst/>
              <a:cxnLst/>
              <a:rect l="l" t="t" r="r" b="b"/>
              <a:pathLst>
                <a:path w="10046" h="14425" extrusionOk="0">
                  <a:moveTo>
                    <a:pt x="5410" y="0"/>
                  </a:moveTo>
                  <a:cubicBezTo>
                    <a:pt x="4809" y="0"/>
                    <a:pt x="4236" y="115"/>
                    <a:pt x="3836" y="458"/>
                  </a:cubicBezTo>
                  <a:cubicBezTo>
                    <a:pt x="3406" y="802"/>
                    <a:pt x="3149" y="1346"/>
                    <a:pt x="3120" y="2090"/>
                  </a:cubicBezTo>
                  <a:cubicBezTo>
                    <a:pt x="3063" y="3063"/>
                    <a:pt x="2977" y="4465"/>
                    <a:pt x="2719" y="5925"/>
                  </a:cubicBezTo>
                  <a:cubicBezTo>
                    <a:pt x="2490" y="7384"/>
                    <a:pt x="2118" y="8872"/>
                    <a:pt x="1517" y="9931"/>
                  </a:cubicBezTo>
                  <a:cubicBezTo>
                    <a:pt x="1145" y="10647"/>
                    <a:pt x="773" y="11248"/>
                    <a:pt x="487" y="11734"/>
                  </a:cubicBezTo>
                  <a:cubicBezTo>
                    <a:pt x="201" y="12250"/>
                    <a:pt x="29" y="12650"/>
                    <a:pt x="1" y="13051"/>
                  </a:cubicBezTo>
                  <a:cubicBezTo>
                    <a:pt x="1" y="13280"/>
                    <a:pt x="86" y="13480"/>
                    <a:pt x="258" y="13652"/>
                  </a:cubicBezTo>
                  <a:cubicBezTo>
                    <a:pt x="430" y="13824"/>
                    <a:pt x="659" y="13938"/>
                    <a:pt x="945" y="14053"/>
                  </a:cubicBezTo>
                  <a:cubicBezTo>
                    <a:pt x="1575" y="14253"/>
                    <a:pt x="2147" y="14425"/>
                    <a:pt x="2691" y="14425"/>
                  </a:cubicBezTo>
                  <a:cubicBezTo>
                    <a:pt x="3091" y="14425"/>
                    <a:pt x="3464" y="14339"/>
                    <a:pt x="3864" y="14138"/>
                  </a:cubicBezTo>
                  <a:cubicBezTo>
                    <a:pt x="4236" y="13967"/>
                    <a:pt x="4580" y="13680"/>
                    <a:pt x="4952" y="13280"/>
                  </a:cubicBezTo>
                  <a:cubicBezTo>
                    <a:pt x="5295" y="12908"/>
                    <a:pt x="5639" y="12278"/>
                    <a:pt x="6011" y="11534"/>
                  </a:cubicBezTo>
                  <a:cubicBezTo>
                    <a:pt x="6526" y="10418"/>
                    <a:pt x="7041" y="9016"/>
                    <a:pt x="7413" y="7899"/>
                  </a:cubicBezTo>
                  <a:cubicBezTo>
                    <a:pt x="7613" y="7327"/>
                    <a:pt x="7785" y="6812"/>
                    <a:pt x="7899" y="6440"/>
                  </a:cubicBezTo>
                  <a:cubicBezTo>
                    <a:pt x="7957" y="6239"/>
                    <a:pt x="7985" y="6068"/>
                    <a:pt x="8043" y="5953"/>
                  </a:cubicBezTo>
                  <a:cubicBezTo>
                    <a:pt x="8043" y="5896"/>
                    <a:pt x="8071" y="5839"/>
                    <a:pt x="8071" y="5810"/>
                  </a:cubicBezTo>
                  <a:cubicBezTo>
                    <a:pt x="8071" y="5753"/>
                    <a:pt x="8071" y="5724"/>
                    <a:pt x="8071" y="5667"/>
                  </a:cubicBezTo>
                  <a:cubicBezTo>
                    <a:pt x="8071" y="5553"/>
                    <a:pt x="7985" y="5438"/>
                    <a:pt x="7842" y="5438"/>
                  </a:cubicBezTo>
                  <a:cubicBezTo>
                    <a:pt x="7728" y="5438"/>
                    <a:pt x="7613" y="5553"/>
                    <a:pt x="7613" y="5667"/>
                  </a:cubicBezTo>
                  <a:cubicBezTo>
                    <a:pt x="7613" y="5696"/>
                    <a:pt x="7585" y="5839"/>
                    <a:pt x="7527" y="6039"/>
                  </a:cubicBezTo>
                  <a:cubicBezTo>
                    <a:pt x="7327" y="6726"/>
                    <a:pt x="6841" y="8186"/>
                    <a:pt x="6297" y="9617"/>
                  </a:cubicBezTo>
                  <a:cubicBezTo>
                    <a:pt x="6011" y="10332"/>
                    <a:pt x="5724" y="11048"/>
                    <a:pt x="5438" y="11620"/>
                  </a:cubicBezTo>
                  <a:cubicBezTo>
                    <a:pt x="5123" y="12221"/>
                    <a:pt x="4837" y="12707"/>
                    <a:pt x="4608" y="12936"/>
                  </a:cubicBezTo>
                  <a:cubicBezTo>
                    <a:pt x="4265" y="13308"/>
                    <a:pt x="3950" y="13566"/>
                    <a:pt x="3635" y="13709"/>
                  </a:cubicBezTo>
                  <a:cubicBezTo>
                    <a:pt x="3320" y="13881"/>
                    <a:pt x="3034" y="13938"/>
                    <a:pt x="2691" y="13938"/>
                  </a:cubicBezTo>
                  <a:cubicBezTo>
                    <a:pt x="2233" y="13938"/>
                    <a:pt x="1718" y="13795"/>
                    <a:pt x="1088" y="13595"/>
                  </a:cubicBezTo>
                  <a:cubicBezTo>
                    <a:pt x="831" y="13509"/>
                    <a:pt x="687" y="13423"/>
                    <a:pt x="602" y="13337"/>
                  </a:cubicBezTo>
                  <a:cubicBezTo>
                    <a:pt x="516" y="13251"/>
                    <a:pt x="487" y="13165"/>
                    <a:pt x="487" y="13051"/>
                  </a:cubicBezTo>
                  <a:cubicBezTo>
                    <a:pt x="487" y="12822"/>
                    <a:pt x="630" y="12450"/>
                    <a:pt x="916" y="11963"/>
                  </a:cubicBezTo>
                  <a:cubicBezTo>
                    <a:pt x="1174" y="11477"/>
                    <a:pt x="1546" y="10904"/>
                    <a:pt x="1947" y="10160"/>
                  </a:cubicBezTo>
                  <a:cubicBezTo>
                    <a:pt x="2576" y="9016"/>
                    <a:pt x="2948" y="7470"/>
                    <a:pt x="3206" y="6011"/>
                  </a:cubicBezTo>
                  <a:cubicBezTo>
                    <a:pt x="3435" y="4522"/>
                    <a:pt x="3549" y="3091"/>
                    <a:pt x="3607" y="2118"/>
                  </a:cubicBezTo>
                  <a:cubicBezTo>
                    <a:pt x="3635" y="1431"/>
                    <a:pt x="3836" y="1059"/>
                    <a:pt x="4122" y="830"/>
                  </a:cubicBezTo>
                  <a:cubicBezTo>
                    <a:pt x="4408" y="573"/>
                    <a:pt x="4837" y="487"/>
                    <a:pt x="5410" y="487"/>
                  </a:cubicBezTo>
                  <a:cubicBezTo>
                    <a:pt x="5782" y="487"/>
                    <a:pt x="6211" y="544"/>
                    <a:pt x="6697" y="601"/>
                  </a:cubicBezTo>
                  <a:cubicBezTo>
                    <a:pt x="7070" y="687"/>
                    <a:pt x="7470" y="916"/>
                    <a:pt x="7814" y="1260"/>
                  </a:cubicBezTo>
                  <a:cubicBezTo>
                    <a:pt x="8329" y="1746"/>
                    <a:pt x="8787" y="2490"/>
                    <a:pt x="9073" y="3063"/>
                  </a:cubicBezTo>
                  <a:cubicBezTo>
                    <a:pt x="9245" y="3378"/>
                    <a:pt x="9359" y="3635"/>
                    <a:pt x="9445" y="3835"/>
                  </a:cubicBezTo>
                  <a:cubicBezTo>
                    <a:pt x="9474" y="3921"/>
                    <a:pt x="9502" y="4007"/>
                    <a:pt x="9531" y="4036"/>
                  </a:cubicBezTo>
                  <a:cubicBezTo>
                    <a:pt x="9559" y="4093"/>
                    <a:pt x="9559" y="4122"/>
                    <a:pt x="9559" y="4122"/>
                  </a:cubicBezTo>
                  <a:cubicBezTo>
                    <a:pt x="9582" y="4211"/>
                    <a:pt x="9674" y="4283"/>
                    <a:pt x="9781" y="4283"/>
                  </a:cubicBezTo>
                  <a:cubicBezTo>
                    <a:pt x="9811" y="4283"/>
                    <a:pt x="9843" y="4277"/>
                    <a:pt x="9874" y="4265"/>
                  </a:cubicBezTo>
                  <a:cubicBezTo>
                    <a:pt x="9989" y="4208"/>
                    <a:pt x="10046" y="4093"/>
                    <a:pt x="10017" y="3950"/>
                  </a:cubicBezTo>
                  <a:cubicBezTo>
                    <a:pt x="9989" y="3950"/>
                    <a:pt x="9702" y="3091"/>
                    <a:pt x="9130" y="2204"/>
                  </a:cubicBezTo>
                  <a:cubicBezTo>
                    <a:pt x="8873" y="1746"/>
                    <a:pt x="8529" y="1288"/>
                    <a:pt x="8128" y="916"/>
                  </a:cubicBezTo>
                  <a:cubicBezTo>
                    <a:pt x="7756" y="516"/>
                    <a:pt x="7298" y="229"/>
                    <a:pt x="6755" y="144"/>
                  </a:cubicBezTo>
                  <a:cubicBezTo>
                    <a:pt x="6297" y="58"/>
                    <a:pt x="5839" y="0"/>
                    <a:pt x="54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69;p37">
              <a:extLst>
                <a:ext uri="{FF2B5EF4-FFF2-40B4-BE49-F238E27FC236}">
                  <a16:creationId xmlns:a16="http://schemas.microsoft.com/office/drawing/2014/main" id="{CFA218D9-4EF1-554B-E461-5232C17B61D0}"/>
                </a:ext>
              </a:extLst>
            </p:cNvPr>
            <p:cNvSpPr/>
            <p:nvPr/>
          </p:nvSpPr>
          <p:spPr>
            <a:xfrm>
              <a:off x="7261350" y="1648974"/>
              <a:ext cx="887334" cy="915365"/>
            </a:xfrm>
            <a:custGeom>
              <a:avLst/>
              <a:gdLst/>
              <a:ahLst/>
              <a:cxnLst/>
              <a:rect l="l" t="t" r="r" b="b"/>
              <a:pathLst>
                <a:path w="47451" h="48950" extrusionOk="0">
                  <a:moveTo>
                    <a:pt x="3707" y="0"/>
                  </a:moveTo>
                  <a:cubicBezTo>
                    <a:pt x="3214" y="0"/>
                    <a:pt x="2948" y="11"/>
                    <a:pt x="2948" y="11"/>
                  </a:cubicBezTo>
                  <a:lnTo>
                    <a:pt x="0" y="2129"/>
                  </a:lnTo>
                  <a:cubicBezTo>
                    <a:pt x="0" y="2129"/>
                    <a:pt x="859" y="12231"/>
                    <a:pt x="630" y="21103"/>
                  </a:cubicBezTo>
                  <a:cubicBezTo>
                    <a:pt x="429" y="29946"/>
                    <a:pt x="8872" y="36300"/>
                    <a:pt x="13909" y="39648"/>
                  </a:cubicBezTo>
                  <a:cubicBezTo>
                    <a:pt x="18975" y="43025"/>
                    <a:pt x="23639" y="44714"/>
                    <a:pt x="25729" y="46002"/>
                  </a:cubicBezTo>
                  <a:cubicBezTo>
                    <a:pt x="27846" y="47261"/>
                    <a:pt x="28905" y="48950"/>
                    <a:pt x="28905" y="48950"/>
                  </a:cubicBezTo>
                  <a:cubicBezTo>
                    <a:pt x="28905" y="48950"/>
                    <a:pt x="31223" y="45573"/>
                    <a:pt x="35001" y="44084"/>
                  </a:cubicBezTo>
                  <a:cubicBezTo>
                    <a:pt x="38808" y="42625"/>
                    <a:pt x="44932" y="37988"/>
                    <a:pt x="46191" y="32694"/>
                  </a:cubicBezTo>
                  <a:cubicBezTo>
                    <a:pt x="47451" y="27428"/>
                    <a:pt x="44932" y="16238"/>
                    <a:pt x="31853" y="7824"/>
                  </a:cubicBezTo>
                  <a:cubicBezTo>
                    <a:pt x="20472" y="477"/>
                    <a:pt x="7010" y="0"/>
                    <a:pt x="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70;p37">
              <a:extLst>
                <a:ext uri="{FF2B5EF4-FFF2-40B4-BE49-F238E27FC236}">
                  <a16:creationId xmlns:a16="http://schemas.microsoft.com/office/drawing/2014/main" id="{F546E789-1C6B-FF16-04EA-CD85E16847F6}"/>
                </a:ext>
              </a:extLst>
            </p:cNvPr>
            <p:cNvSpPr/>
            <p:nvPr/>
          </p:nvSpPr>
          <p:spPr>
            <a:xfrm>
              <a:off x="7257068" y="1644355"/>
              <a:ext cx="878246" cy="924266"/>
            </a:xfrm>
            <a:custGeom>
              <a:avLst/>
              <a:gdLst/>
              <a:ahLst/>
              <a:cxnLst/>
              <a:rect l="l" t="t" r="r" b="b"/>
              <a:pathLst>
                <a:path w="46965" h="49426" extrusionOk="0">
                  <a:moveTo>
                    <a:pt x="3950" y="487"/>
                  </a:moveTo>
                  <a:cubicBezTo>
                    <a:pt x="7241" y="487"/>
                    <a:pt x="20663" y="973"/>
                    <a:pt x="31939" y="8271"/>
                  </a:cubicBezTo>
                  <a:cubicBezTo>
                    <a:pt x="43043" y="15426"/>
                    <a:pt x="46478" y="24527"/>
                    <a:pt x="46478" y="30251"/>
                  </a:cubicBezTo>
                  <a:cubicBezTo>
                    <a:pt x="46478" y="31252"/>
                    <a:pt x="46363" y="32140"/>
                    <a:pt x="46191" y="32884"/>
                  </a:cubicBezTo>
                  <a:cubicBezTo>
                    <a:pt x="45590" y="35459"/>
                    <a:pt x="43759" y="37921"/>
                    <a:pt x="41612" y="39895"/>
                  </a:cubicBezTo>
                  <a:cubicBezTo>
                    <a:pt x="39494" y="41870"/>
                    <a:pt x="37005" y="43387"/>
                    <a:pt x="35144" y="44102"/>
                  </a:cubicBezTo>
                  <a:cubicBezTo>
                    <a:pt x="31930" y="45364"/>
                    <a:pt x="29765" y="47934"/>
                    <a:pt x="29129" y="48778"/>
                  </a:cubicBezTo>
                  <a:lnTo>
                    <a:pt x="29129" y="48778"/>
                  </a:lnTo>
                  <a:cubicBezTo>
                    <a:pt x="28723" y="48240"/>
                    <a:pt x="27717" y="47015"/>
                    <a:pt x="26072" y="46020"/>
                  </a:cubicBezTo>
                  <a:cubicBezTo>
                    <a:pt x="25013" y="45390"/>
                    <a:pt x="23325" y="44646"/>
                    <a:pt x="21264" y="43644"/>
                  </a:cubicBezTo>
                  <a:cubicBezTo>
                    <a:pt x="19232" y="42643"/>
                    <a:pt x="16800" y="41384"/>
                    <a:pt x="14281" y="39724"/>
                  </a:cubicBezTo>
                  <a:cubicBezTo>
                    <a:pt x="11791" y="38035"/>
                    <a:pt x="8471" y="35660"/>
                    <a:pt x="5810" y="32655"/>
                  </a:cubicBezTo>
                  <a:cubicBezTo>
                    <a:pt x="3148" y="29621"/>
                    <a:pt x="1088" y="25929"/>
                    <a:pt x="1088" y="21665"/>
                  </a:cubicBezTo>
                  <a:cubicBezTo>
                    <a:pt x="1088" y="21579"/>
                    <a:pt x="1088" y="21465"/>
                    <a:pt x="1116" y="21350"/>
                  </a:cubicBezTo>
                  <a:cubicBezTo>
                    <a:pt x="1116" y="20377"/>
                    <a:pt x="1145" y="19375"/>
                    <a:pt x="1145" y="18374"/>
                  </a:cubicBezTo>
                  <a:cubicBezTo>
                    <a:pt x="1145" y="10961"/>
                    <a:pt x="557" y="3548"/>
                    <a:pt x="469" y="2479"/>
                  </a:cubicBezTo>
                  <a:lnTo>
                    <a:pt x="469" y="2479"/>
                  </a:lnTo>
                  <a:lnTo>
                    <a:pt x="3280" y="487"/>
                  </a:lnTo>
                  <a:close/>
                  <a:moveTo>
                    <a:pt x="3950" y="0"/>
                  </a:moveTo>
                  <a:cubicBezTo>
                    <a:pt x="3463" y="0"/>
                    <a:pt x="3177" y="29"/>
                    <a:pt x="3177" y="29"/>
                  </a:cubicBezTo>
                  <a:cubicBezTo>
                    <a:pt x="3120" y="29"/>
                    <a:pt x="3091" y="29"/>
                    <a:pt x="3034" y="57"/>
                  </a:cubicBezTo>
                  <a:lnTo>
                    <a:pt x="86" y="2175"/>
                  </a:lnTo>
                  <a:cubicBezTo>
                    <a:pt x="29" y="2232"/>
                    <a:pt x="0" y="2290"/>
                    <a:pt x="0" y="2376"/>
                  </a:cubicBezTo>
                  <a:cubicBezTo>
                    <a:pt x="0" y="2376"/>
                    <a:pt x="29" y="2891"/>
                    <a:pt x="86" y="3749"/>
                  </a:cubicBezTo>
                  <a:cubicBezTo>
                    <a:pt x="286" y="6382"/>
                    <a:pt x="658" y="12364"/>
                    <a:pt x="658" y="18374"/>
                  </a:cubicBezTo>
                  <a:cubicBezTo>
                    <a:pt x="658" y="19375"/>
                    <a:pt x="658" y="20348"/>
                    <a:pt x="630" y="21350"/>
                  </a:cubicBezTo>
                  <a:cubicBezTo>
                    <a:pt x="630" y="21465"/>
                    <a:pt x="630" y="21550"/>
                    <a:pt x="630" y="21665"/>
                  </a:cubicBezTo>
                  <a:cubicBezTo>
                    <a:pt x="630" y="26101"/>
                    <a:pt x="2719" y="29879"/>
                    <a:pt x="5466" y="32970"/>
                  </a:cubicBezTo>
                  <a:cubicBezTo>
                    <a:pt x="8185" y="36032"/>
                    <a:pt x="11505" y="38436"/>
                    <a:pt x="14023" y="40096"/>
                  </a:cubicBezTo>
                  <a:cubicBezTo>
                    <a:pt x="16571" y="41813"/>
                    <a:pt x="19003" y="43072"/>
                    <a:pt x="21064" y="44074"/>
                  </a:cubicBezTo>
                  <a:cubicBezTo>
                    <a:pt x="23124" y="45075"/>
                    <a:pt x="24813" y="45820"/>
                    <a:pt x="25843" y="46449"/>
                  </a:cubicBezTo>
                  <a:cubicBezTo>
                    <a:pt x="26873" y="47050"/>
                    <a:pt x="27646" y="47794"/>
                    <a:pt x="28161" y="48338"/>
                  </a:cubicBezTo>
                  <a:cubicBezTo>
                    <a:pt x="28419" y="48624"/>
                    <a:pt x="28619" y="48882"/>
                    <a:pt x="28734" y="49054"/>
                  </a:cubicBezTo>
                  <a:cubicBezTo>
                    <a:pt x="28791" y="49139"/>
                    <a:pt x="28848" y="49197"/>
                    <a:pt x="28877" y="49254"/>
                  </a:cubicBezTo>
                  <a:lnTo>
                    <a:pt x="28905" y="49311"/>
                  </a:lnTo>
                  <a:lnTo>
                    <a:pt x="28934" y="49311"/>
                  </a:lnTo>
                  <a:cubicBezTo>
                    <a:pt x="28963" y="49397"/>
                    <a:pt x="29048" y="49426"/>
                    <a:pt x="29134" y="49426"/>
                  </a:cubicBezTo>
                  <a:cubicBezTo>
                    <a:pt x="29192" y="49426"/>
                    <a:pt x="29277" y="49397"/>
                    <a:pt x="29335" y="49311"/>
                  </a:cubicBezTo>
                  <a:lnTo>
                    <a:pt x="29335" y="49282"/>
                  </a:lnTo>
                  <a:cubicBezTo>
                    <a:pt x="29592" y="48939"/>
                    <a:pt x="31853" y="45905"/>
                    <a:pt x="35316" y="44560"/>
                  </a:cubicBezTo>
                  <a:cubicBezTo>
                    <a:pt x="37262" y="43816"/>
                    <a:pt x="39752" y="42271"/>
                    <a:pt x="41956" y="40239"/>
                  </a:cubicBezTo>
                  <a:cubicBezTo>
                    <a:pt x="44131" y="38207"/>
                    <a:pt x="45991" y="35717"/>
                    <a:pt x="46649" y="32998"/>
                  </a:cubicBezTo>
                  <a:cubicBezTo>
                    <a:pt x="46850" y="32197"/>
                    <a:pt x="46964" y="31281"/>
                    <a:pt x="46964" y="30251"/>
                  </a:cubicBezTo>
                  <a:cubicBezTo>
                    <a:pt x="46964" y="24355"/>
                    <a:pt x="43415" y="15083"/>
                    <a:pt x="32197" y="7870"/>
                  </a:cubicBezTo>
                  <a:cubicBezTo>
                    <a:pt x="20778" y="487"/>
                    <a:pt x="7298" y="0"/>
                    <a:pt x="39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1;p37">
              <a:extLst>
                <a:ext uri="{FF2B5EF4-FFF2-40B4-BE49-F238E27FC236}">
                  <a16:creationId xmlns:a16="http://schemas.microsoft.com/office/drawing/2014/main" id="{A78A8949-2F38-32F9-3856-AE41AB875E24}"/>
                </a:ext>
              </a:extLst>
            </p:cNvPr>
            <p:cNvSpPr/>
            <p:nvPr/>
          </p:nvSpPr>
          <p:spPr>
            <a:xfrm>
              <a:off x="7356065" y="1674275"/>
              <a:ext cx="672209" cy="851542"/>
            </a:xfrm>
            <a:custGeom>
              <a:avLst/>
              <a:gdLst/>
              <a:ahLst/>
              <a:cxnLst/>
              <a:rect l="l" t="t" r="r" b="b"/>
              <a:pathLst>
                <a:path w="35947" h="45537" extrusionOk="0">
                  <a:moveTo>
                    <a:pt x="1630" y="0"/>
                  </a:moveTo>
                  <a:cubicBezTo>
                    <a:pt x="758" y="0"/>
                    <a:pt x="180" y="471"/>
                    <a:pt x="1" y="1090"/>
                  </a:cubicBezTo>
                  <a:cubicBezTo>
                    <a:pt x="1" y="1090"/>
                    <a:pt x="1" y="10020"/>
                    <a:pt x="459" y="11908"/>
                  </a:cubicBezTo>
                  <a:cubicBezTo>
                    <a:pt x="945" y="13769"/>
                    <a:pt x="4065" y="22698"/>
                    <a:pt x="4837" y="25188"/>
                  </a:cubicBezTo>
                  <a:cubicBezTo>
                    <a:pt x="5639" y="27706"/>
                    <a:pt x="11734" y="38811"/>
                    <a:pt x="13137" y="40528"/>
                  </a:cubicBezTo>
                  <a:cubicBezTo>
                    <a:pt x="13373" y="40817"/>
                    <a:pt x="13743" y="40937"/>
                    <a:pt x="14194" y="40937"/>
                  </a:cubicBezTo>
                  <a:cubicBezTo>
                    <a:pt x="16421" y="40937"/>
                    <a:pt x="20635" y="38009"/>
                    <a:pt x="20635" y="38009"/>
                  </a:cubicBezTo>
                  <a:lnTo>
                    <a:pt x="24098" y="45536"/>
                  </a:lnTo>
                  <a:cubicBezTo>
                    <a:pt x="24098" y="45536"/>
                    <a:pt x="31510" y="33201"/>
                    <a:pt x="33256" y="30225"/>
                  </a:cubicBezTo>
                  <a:cubicBezTo>
                    <a:pt x="34973" y="27248"/>
                    <a:pt x="35946" y="23957"/>
                    <a:pt x="34687" y="19264"/>
                  </a:cubicBezTo>
                  <a:cubicBezTo>
                    <a:pt x="33428" y="14570"/>
                    <a:pt x="33313" y="14398"/>
                    <a:pt x="25500" y="10649"/>
                  </a:cubicBezTo>
                  <a:cubicBezTo>
                    <a:pt x="17687" y="6900"/>
                    <a:pt x="6240" y="2521"/>
                    <a:pt x="4065" y="947"/>
                  </a:cubicBezTo>
                  <a:cubicBezTo>
                    <a:pt x="3116" y="270"/>
                    <a:pt x="2289"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572;p37">
              <a:extLst>
                <a:ext uri="{FF2B5EF4-FFF2-40B4-BE49-F238E27FC236}">
                  <a16:creationId xmlns:a16="http://schemas.microsoft.com/office/drawing/2014/main" id="{DB7978D3-FE3B-05EE-107D-9EC8E0408924}"/>
                </a:ext>
              </a:extLst>
            </p:cNvPr>
            <p:cNvSpPr/>
            <p:nvPr/>
          </p:nvSpPr>
          <p:spPr>
            <a:xfrm>
              <a:off x="7603317" y="1805437"/>
              <a:ext cx="424957" cy="634192"/>
            </a:xfrm>
            <a:custGeom>
              <a:avLst/>
              <a:gdLst/>
              <a:ahLst/>
              <a:cxnLst/>
              <a:rect l="l" t="t" r="r" b="b"/>
              <a:pathLst>
                <a:path w="22725" h="33914" extrusionOk="0">
                  <a:moveTo>
                    <a:pt x="4208" y="1"/>
                  </a:moveTo>
                  <a:lnTo>
                    <a:pt x="4208" y="1"/>
                  </a:lnTo>
                  <a:cubicBezTo>
                    <a:pt x="7413" y="4580"/>
                    <a:pt x="13509" y="13652"/>
                    <a:pt x="14339" y="17744"/>
                  </a:cubicBezTo>
                  <a:cubicBezTo>
                    <a:pt x="15455" y="23325"/>
                    <a:pt x="9302" y="28734"/>
                    <a:pt x="3693" y="31539"/>
                  </a:cubicBezTo>
                  <a:cubicBezTo>
                    <a:pt x="2033" y="32398"/>
                    <a:pt x="831" y="33056"/>
                    <a:pt x="1" y="33571"/>
                  </a:cubicBezTo>
                  <a:cubicBezTo>
                    <a:pt x="242" y="33812"/>
                    <a:pt x="590" y="33914"/>
                    <a:pt x="1007" y="33914"/>
                  </a:cubicBezTo>
                  <a:cubicBezTo>
                    <a:pt x="2717" y="33914"/>
                    <a:pt x="5569" y="32201"/>
                    <a:pt x="6812" y="31396"/>
                  </a:cubicBezTo>
                  <a:lnTo>
                    <a:pt x="16943" y="23898"/>
                  </a:lnTo>
                  <a:cubicBezTo>
                    <a:pt x="16943" y="23898"/>
                    <a:pt x="18059" y="24098"/>
                    <a:pt x="18832" y="25214"/>
                  </a:cubicBezTo>
                  <a:cubicBezTo>
                    <a:pt x="19347" y="24384"/>
                    <a:pt x="19748" y="23669"/>
                    <a:pt x="20034" y="23211"/>
                  </a:cubicBezTo>
                  <a:cubicBezTo>
                    <a:pt x="21751" y="20234"/>
                    <a:pt x="22724" y="16943"/>
                    <a:pt x="21465" y="12250"/>
                  </a:cubicBezTo>
                  <a:cubicBezTo>
                    <a:pt x="20206" y="7556"/>
                    <a:pt x="20091" y="7384"/>
                    <a:pt x="12278" y="3635"/>
                  </a:cubicBezTo>
                  <a:cubicBezTo>
                    <a:pt x="9817" y="2433"/>
                    <a:pt x="6984" y="1203"/>
                    <a:pt x="4208" y="1"/>
                  </a:cubicBezTo>
                  <a:close/>
                </a:path>
              </a:pathLst>
            </a:custGeom>
            <a:solidFill>
              <a:srgbClr val="93D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573;p37">
              <a:extLst>
                <a:ext uri="{FF2B5EF4-FFF2-40B4-BE49-F238E27FC236}">
                  <a16:creationId xmlns:a16="http://schemas.microsoft.com/office/drawing/2014/main" id="{9476DEAF-3D5A-DBB8-73D1-6F1B950A7B4B}"/>
                </a:ext>
              </a:extLst>
            </p:cNvPr>
            <p:cNvSpPr/>
            <p:nvPr/>
          </p:nvSpPr>
          <p:spPr>
            <a:xfrm>
              <a:off x="7607057" y="1959562"/>
              <a:ext cx="404088" cy="475803"/>
            </a:xfrm>
            <a:custGeom>
              <a:avLst/>
              <a:gdLst/>
              <a:ahLst/>
              <a:cxnLst/>
              <a:rect l="l" t="t" r="r" b="b"/>
              <a:pathLst>
                <a:path w="21609" h="25444" extrusionOk="0">
                  <a:moveTo>
                    <a:pt x="9474" y="1"/>
                  </a:moveTo>
                  <a:lnTo>
                    <a:pt x="9474" y="1"/>
                  </a:lnTo>
                  <a:cubicBezTo>
                    <a:pt x="9817" y="545"/>
                    <a:pt x="10161" y="1117"/>
                    <a:pt x="10476" y="1661"/>
                  </a:cubicBezTo>
                  <a:cubicBezTo>
                    <a:pt x="10905" y="1518"/>
                    <a:pt x="11363" y="1346"/>
                    <a:pt x="11821" y="1174"/>
                  </a:cubicBezTo>
                  <a:cubicBezTo>
                    <a:pt x="11048" y="774"/>
                    <a:pt x="10247" y="373"/>
                    <a:pt x="9474" y="1"/>
                  </a:cubicBezTo>
                  <a:close/>
                  <a:moveTo>
                    <a:pt x="14740" y="2777"/>
                  </a:moveTo>
                  <a:cubicBezTo>
                    <a:pt x="14225" y="2949"/>
                    <a:pt x="13767" y="3063"/>
                    <a:pt x="13538" y="3092"/>
                  </a:cubicBezTo>
                  <a:cubicBezTo>
                    <a:pt x="13452" y="3521"/>
                    <a:pt x="13223" y="4752"/>
                    <a:pt x="12851" y="6040"/>
                  </a:cubicBezTo>
                  <a:cubicBezTo>
                    <a:pt x="13481" y="7385"/>
                    <a:pt x="13938" y="8558"/>
                    <a:pt x="14139" y="9502"/>
                  </a:cubicBezTo>
                  <a:cubicBezTo>
                    <a:pt x="14225" y="9960"/>
                    <a:pt x="14282" y="10390"/>
                    <a:pt x="14282" y="10848"/>
                  </a:cubicBezTo>
                  <a:cubicBezTo>
                    <a:pt x="14282" y="15942"/>
                    <a:pt x="8644" y="20721"/>
                    <a:pt x="3493" y="23297"/>
                  </a:cubicBezTo>
                  <a:cubicBezTo>
                    <a:pt x="1947" y="24070"/>
                    <a:pt x="831" y="24699"/>
                    <a:pt x="1" y="25214"/>
                  </a:cubicBezTo>
                  <a:cubicBezTo>
                    <a:pt x="58" y="25272"/>
                    <a:pt x="144" y="25329"/>
                    <a:pt x="259" y="25358"/>
                  </a:cubicBezTo>
                  <a:cubicBezTo>
                    <a:pt x="402" y="25415"/>
                    <a:pt x="573" y="25443"/>
                    <a:pt x="774" y="25443"/>
                  </a:cubicBezTo>
                  <a:cubicBezTo>
                    <a:pt x="1232" y="25443"/>
                    <a:pt x="1775" y="25300"/>
                    <a:pt x="2376" y="25100"/>
                  </a:cubicBezTo>
                  <a:cubicBezTo>
                    <a:pt x="2977" y="24900"/>
                    <a:pt x="3607" y="24585"/>
                    <a:pt x="4208" y="24270"/>
                  </a:cubicBezTo>
                  <a:cubicBezTo>
                    <a:pt x="5410" y="23669"/>
                    <a:pt x="6498" y="22982"/>
                    <a:pt x="6898" y="22696"/>
                  </a:cubicBezTo>
                  <a:cubicBezTo>
                    <a:pt x="7013" y="22610"/>
                    <a:pt x="7099" y="22581"/>
                    <a:pt x="7099" y="22581"/>
                  </a:cubicBezTo>
                  <a:cubicBezTo>
                    <a:pt x="7127" y="22553"/>
                    <a:pt x="7184" y="22524"/>
                    <a:pt x="7213" y="22524"/>
                  </a:cubicBezTo>
                  <a:lnTo>
                    <a:pt x="7299" y="22524"/>
                  </a:lnTo>
                  <a:cubicBezTo>
                    <a:pt x="7327" y="22553"/>
                    <a:pt x="7356" y="22553"/>
                    <a:pt x="7385" y="22581"/>
                  </a:cubicBezTo>
                  <a:lnTo>
                    <a:pt x="16743" y="15656"/>
                  </a:lnTo>
                  <a:cubicBezTo>
                    <a:pt x="16743" y="15656"/>
                    <a:pt x="17716" y="15827"/>
                    <a:pt x="18489" y="16772"/>
                  </a:cubicBezTo>
                  <a:cubicBezTo>
                    <a:pt x="18947" y="15970"/>
                    <a:pt x="19347" y="15284"/>
                    <a:pt x="19605" y="14826"/>
                  </a:cubicBezTo>
                  <a:cubicBezTo>
                    <a:pt x="20778" y="12822"/>
                    <a:pt x="21608" y="10676"/>
                    <a:pt x="21608" y="8043"/>
                  </a:cubicBezTo>
                  <a:cubicBezTo>
                    <a:pt x="21608" y="7843"/>
                    <a:pt x="21580" y="7614"/>
                    <a:pt x="21580" y="7413"/>
                  </a:cubicBezTo>
                  <a:cubicBezTo>
                    <a:pt x="19720" y="5839"/>
                    <a:pt x="17316" y="4265"/>
                    <a:pt x="14740" y="27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574;p37">
              <a:extLst>
                <a:ext uri="{FF2B5EF4-FFF2-40B4-BE49-F238E27FC236}">
                  <a16:creationId xmlns:a16="http://schemas.microsoft.com/office/drawing/2014/main" id="{B2A85E1E-BA1E-DCCE-0612-4BBDB9BC8958}"/>
                </a:ext>
              </a:extLst>
            </p:cNvPr>
            <p:cNvSpPr/>
            <p:nvPr/>
          </p:nvSpPr>
          <p:spPr>
            <a:xfrm>
              <a:off x="7351259" y="1670011"/>
              <a:ext cx="668450" cy="860069"/>
            </a:xfrm>
            <a:custGeom>
              <a:avLst/>
              <a:gdLst/>
              <a:ahLst/>
              <a:cxnLst/>
              <a:rect l="l" t="t" r="r" b="b"/>
              <a:pathLst>
                <a:path w="35746" h="45993" extrusionOk="0">
                  <a:moveTo>
                    <a:pt x="1889" y="460"/>
                  </a:moveTo>
                  <a:cubicBezTo>
                    <a:pt x="2490" y="460"/>
                    <a:pt x="3263" y="717"/>
                    <a:pt x="4178" y="1376"/>
                  </a:cubicBezTo>
                  <a:cubicBezTo>
                    <a:pt x="4751" y="1776"/>
                    <a:pt x="5896" y="2349"/>
                    <a:pt x="7384" y="3036"/>
                  </a:cubicBezTo>
                  <a:cubicBezTo>
                    <a:pt x="11906" y="5096"/>
                    <a:pt x="19804" y="8273"/>
                    <a:pt x="25643" y="11078"/>
                  </a:cubicBezTo>
                  <a:cubicBezTo>
                    <a:pt x="29564" y="12966"/>
                    <a:pt x="31538" y="13939"/>
                    <a:pt x="32654" y="14998"/>
                  </a:cubicBezTo>
                  <a:cubicBezTo>
                    <a:pt x="33198" y="15542"/>
                    <a:pt x="33570" y="16057"/>
                    <a:pt x="33856" y="16773"/>
                  </a:cubicBezTo>
                  <a:cubicBezTo>
                    <a:pt x="34171" y="17488"/>
                    <a:pt x="34400" y="18375"/>
                    <a:pt x="34715" y="19549"/>
                  </a:cubicBezTo>
                  <a:cubicBezTo>
                    <a:pt x="35116" y="21008"/>
                    <a:pt x="35287" y="22325"/>
                    <a:pt x="35287" y="23527"/>
                  </a:cubicBezTo>
                  <a:cubicBezTo>
                    <a:pt x="35287" y="26160"/>
                    <a:pt x="34457" y="28306"/>
                    <a:pt x="33284" y="30310"/>
                  </a:cubicBezTo>
                  <a:cubicBezTo>
                    <a:pt x="32425" y="31798"/>
                    <a:pt x="30136" y="35633"/>
                    <a:pt x="28075" y="39096"/>
                  </a:cubicBezTo>
                  <a:cubicBezTo>
                    <a:pt x="27045" y="40813"/>
                    <a:pt x="26043" y="42444"/>
                    <a:pt x="25328" y="43675"/>
                  </a:cubicBezTo>
                  <a:cubicBezTo>
                    <a:pt x="24956" y="44276"/>
                    <a:pt x="24670" y="44762"/>
                    <a:pt x="24469" y="45106"/>
                  </a:cubicBezTo>
                  <a:cubicBezTo>
                    <a:pt x="24437" y="45162"/>
                    <a:pt x="24406" y="45214"/>
                    <a:pt x="24378" y="45263"/>
                  </a:cubicBezTo>
                  <a:lnTo>
                    <a:pt x="24378" y="45263"/>
                  </a:lnTo>
                  <a:lnTo>
                    <a:pt x="21121" y="38151"/>
                  </a:lnTo>
                  <a:cubicBezTo>
                    <a:pt x="21092" y="38094"/>
                    <a:pt x="21035" y="38037"/>
                    <a:pt x="20978" y="38008"/>
                  </a:cubicBezTo>
                  <a:cubicBezTo>
                    <a:pt x="20892" y="38008"/>
                    <a:pt x="20835" y="38008"/>
                    <a:pt x="20778" y="38065"/>
                  </a:cubicBezTo>
                  <a:cubicBezTo>
                    <a:pt x="20778" y="38065"/>
                    <a:pt x="20692" y="38094"/>
                    <a:pt x="20577" y="38180"/>
                  </a:cubicBezTo>
                  <a:cubicBezTo>
                    <a:pt x="20177" y="38466"/>
                    <a:pt x="19089" y="39153"/>
                    <a:pt x="17887" y="39754"/>
                  </a:cubicBezTo>
                  <a:cubicBezTo>
                    <a:pt x="17286" y="40069"/>
                    <a:pt x="16656" y="40384"/>
                    <a:pt x="16055" y="40584"/>
                  </a:cubicBezTo>
                  <a:cubicBezTo>
                    <a:pt x="15454" y="40784"/>
                    <a:pt x="14911" y="40927"/>
                    <a:pt x="14453" y="40927"/>
                  </a:cubicBezTo>
                  <a:cubicBezTo>
                    <a:pt x="14252" y="40927"/>
                    <a:pt x="14081" y="40899"/>
                    <a:pt x="13938" y="40842"/>
                  </a:cubicBezTo>
                  <a:cubicBezTo>
                    <a:pt x="13794" y="40784"/>
                    <a:pt x="13680" y="40698"/>
                    <a:pt x="13566" y="40613"/>
                  </a:cubicBezTo>
                  <a:cubicBezTo>
                    <a:pt x="13251" y="40212"/>
                    <a:pt x="12592" y="39182"/>
                    <a:pt x="11820" y="37865"/>
                  </a:cubicBezTo>
                  <a:cubicBezTo>
                    <a:pt x="10646" y="35890"/>
                    <a:pt x="9158" y="33200"/>
                    <a:pt x="7899" y="30796"/>
                  </a:cubicBezTo>
                  <a:cubicBezTo>
                    <a:pt x="7269" y="29594"/>
                    <a:pt x="6697" y="28478"/>
                    <a:pt x="6239" y="27505"/>
                  </a:cubicBezTo>
                  <a:cubicBezTo>
                    <a:pt x="5810" y="26561"/>
                    <a:pt x="5466" y="25788"/>
                    <a:pt x="5323" y="25359"/>
                  </a:cubicBezTo>
                  <a:cubicBezTo>
                    <a:pt x="4923" y="24099"/>
                    <a:pt x="3949" y="21237"/>
                    <a:pt x="3034" y="18461"/>
                  </a:cubicBezTo>
                  <a:cubicBezTo>
                    <a:pt x="2089" y="15685"/>
                    <a:pt x="1173" y="12966"/>
                    <a:pt x="944" y="12051"/>
                  </a:cubicBezTo>
                  <a:cubicBezTo>
                    <a:pt x="830" y="11621"/>
                    <a:pt x="744" y="10734"/>
                    <a:pt x="687" y="9618"/>
                  </a:cubicBezTo>
                  <a:cubicBezTo>
                    <a:pt x="601" y="7987"/>
                    <a:pt x="544" y="5897"/>
                    <a:pt x="515" y="4238"/>
                  </a:cubicBezTo>
                  <a:cubicBezTo>
                    <a:pt x="515" y="3408"/>
                    <a:pt x="487" y="2692"/>
                    <a:pt x="487" y="2148"/>
                  </a:cubicBezTo>
                  <a:cubicBezTo>
                    <a:pt x="487" y="1791"/>
                    <a:pt x="487" y="1531"/>
                    <a:pt x="487" y="1404"/>
                  </a:cubicBezTo>
                  <a:cubicBezTo>
                    <a:pt x="630" y="889"/>
                    <a:pt x="1116" y="488"/>
                    <a:pt x="1889" y="460"/>
                  </a:cubicBezTo>
                  <a:close/>
                  <a:moveTo>
                    <a:pt x="1818" y="1"/>
                  </a:moveTo>
                  <a:cubicBezTo>
                    <a:pt x="909" y="1"/>
                    <a:pt x="224" y="536"/>
                    <a:pt x="29" y="1261"/>
                  </a:cubicBezTo>
                  <a:lnTo>
                    <a:pt x="0" y="1318"/>
                  </a:lnTo>
                  <a:cubicBezTo>
                    <a:pt x="0" y="1318"/>
                    <a:pt x="0" y="3551"/>
                    <a:pt x="86" y="6041"/>
                  </a:cubicBezTo>
                  <a:cubicBezTo>
                    <a:pt x="115" y="7271"/>
                    <a:pt x="143" y="8559"/>
                    <a:pt x="200" y="9647"/>
                  </a:cubicBezTo>
                  <a:cubicBezTo>
                    <a:pt x="286" y="10763"/>
                    <a:pt x="372" y="11679"/>
                    <a:pt x="487" y="12194"/>
                  </a:cubicBezTo>
                  <a:cubicBezTo>
                    <a:pt x="744" y="13138"/>
                    <a:pt x="1631" y="15828"/>
                    <a:pt x="2576" y="18604"/>
                  </a:cubicBezTo>
                  <a:cubicBezTo>
                    <a:pt x="3520" y="21380"/>
                    <a:pt x="4493" y="24242"/>
                    <a:pt x="4865" y="25502"/>
                  </a:cubicBezTo>
                  <a:cubicBezTo>
                    <a:pt x="5094" y="26160"/>
                    <a:pt x="5609" y="27305"/>
                    <a:pt x="6325" y="28736"/>
                  </a:cubicBezTo>
                  <a:cubicBezTo>
                    <a:pt x="7384" y="30882"/>
                    <a:pt x="8815" y="33572"/>
                    <a:pt x="10160" y="35919"/>
                  </a:cubicBezTo>
                  <a:cubicBezTo>
                    <a:pt x="10818" y="37092"/>
                    <a:pt x="11448" y="38180"/>
                    <a:pt x="11963" y="39039"/>
                  </a:cubicBezTo>
                  <a:cubicBezTo>
                    <a:pt x="12507" y="39897"/>
                    <a:pt x="12936" y="40555"/>
                    <a:pt x="13222" y="40899"/>
                  </a:cubicBezTo>
                  <a:cubicBezTo>
                    <a:pt x="13365" y="41070"/>
                    <a:pt x="13537" y="41214"/>
                    <a:pt x="13766" y="41299"/>
                  </a:cubicBezTo>
                  <a:cubicBezTo>
                    <a:pt x="13966" y="41357"/>
                    <a:pt x="14224" y="41414"/>
                    <a:pt x="14453" y="41414"/>
                  </a:cubicBezTo>
                  <a:cubicBezTo>
                    <a:pt x="15082" y="41414"/>
                    <a:pt x="15769" y="41214"/>
                    <a:pt x="16485" y="40927"/>
                  </a:cubicBezTo>
                  <a:cubicBezTo>
                    <a:pt x="18253" y="40252"/>
                    <a:pt x="20155" y="39029"/>
                    <a:pt x="20803" y="38595"/>
                  </a:cubicBezTo>
                  <a:lnTo>
                    <a:pt x="20803" y="38595"/>
                  </a:lnTo>
                  <a:lnTo>
                    <a:pt x="24126" y="45850"/>
                  </a:lnTo>
                  <a:cubicBezTo>
                    <a:pt x="24155" y="45936"/>
                    <a:pt x="24240" y="45993"/>
                    <a:pt x="24326" y="45993"/>
                  </a:cubicBezTo>
                  <a:cubicBezTo>
                    <a:pt x="24412" y="45993"/>
                    <a:pt x="24498" y="45964"/>
                    <a:pt x="24555" y="45879"/>
                  </a:cubicBezTo>
                  <a:cubicBezTo>
                    <a:pt x="24555" y="45879"/>
                    <a:pt x="31996" y="33544"/>
                    <a:pt x="33713" y="30567"/>
                  </a:cubicBezTo>
                  <a:cubicBezTo>
                    <a:pt x="34915" y="28507"/>
                    <a:pt x="35745" y="26274"/>
                    <a:pt x="35745" y="23527"/>
                  </a:cubicBezTo>
                  <a:cubicBezTo>
                    <a:pt x="35745" y="22268"/>
                    <a:pt x="35574" y="20923"/>
                    <a:pt x="35173" y="19434"/>
                  </a:cubicBezTo>
                  <a:cubicBezTo>
                    <a:pt x="34858" y="18261"/>
                    <a:pt x="34629" y="17345"/>
                    <a:pt x="34314" y="16601"/>
                  </a:cubicBezTo>
                  <a:cubicBezTo>
                    <a:pt x="33828" y="15456"/>
                    <a:pt x="33170" y="14655"/>
                    <a:pt x="31910" y="13825"/>
                  </a:cubicBezTo>
                  <a:cubicBezTo>
                    <a:pt x="30651" y="12966"/>
                    <a:pt x="28791" y="12051"/>
                    <a:pt x="25843" y="10648"/>
                  </a:cubicBezTo>
                  <a:cubicBezTo>
                    <a:pt x="21951" y="8788"/>
                    <a:pt x="17114" y="6727"/>
                    <a:pt x="13022" y="4982"/>
                  </a:cubicBezTo>
                  <a:cubicBezTo>
                    <a:pt x="10961" y="4094"/>
                    <a:pt x="9101" y="3293"/>
                    <a:pt x="7584" y="2606"/>
                  </a:cubicBezTo>
                  <a:cubicBezTo>
                    <a:pt x="6096" y="1919"/>
                    <a:pt x="4980" y="1347"/>
                    <a:pt x="4465" y="975"/>
                  </a:cubicBezTo>
                  <a:cubicBezTo>
                    <a:pt x="3492" y="288"/>
                    <a:pt x="2604" y="2"/>
                    <a:pt x="1889" y="2"/>
                  </a:cubicBezTo>
                  <a:cubicBezTo>
                    <a:pt x="1865" y="1"/>
                    <a:pt x="1841" y="1"/>
                    <a:pt x="1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575;p37">
              <a:extLst>
                <a:ext uri="{FF2B5EF4-FFF2-40B4-BE49-F238E27FC236}">
                  <a16:creationId xmlns:a16="http://schemas.microsoft.com/office/drawing/2014/main" id="{170F4133-9587-2F59-F530-D3F708DCA691}"/>
                </a:ext>
              </a:extLst>
            </p:cNvPr>
            <p:cNvSpPr/>
            <p:nvPr/>
          </p:nvSpPr>
          <p:spPr>
            <a:xfrm>
              <a:off x="7297777" y="1650788"/>
              <a:ext cx="309616" cy="229337"/>
            </a:xfrm>
            <a:custGeom>
              <a:avLst/>
              <a:gdLst/>
              <a:ahLst/>
              <a:cxnLst/>
              <a:rect l="l" t="t" r="r" b="b"/>
              <a:pathLst>
                <a:path w="16557" h="12264" extrusionOk="0">
                  <a:moveTo>
                    <a:pt x="9195" y="0"/>
                  </a:moveTo>
                  <a:cubicBezTo>
                    <a:pt x="7773" y="0"/>
                    <a:pt x="6112" y="498"/>
                    <a:pt x="4205" y="1745"/>
                  </a:cubicBezTo>
                  <a:cubicBezTo>
                    <a:pt x="4205" y="1745"/>
                    <a:pt x="1057" y="4264"/>
                    <a:pt x="427" y="8385"/>
                  </a:cubicBezTo>
                  <a:cubicBezTo>
                    <a:pt x="0" y="11059"/>
                    <a:pt x="393" y="12263"/>
                    <a:pt x="1237" y="12263"/>
                  </a:cubicBezTo>
                  <a:cubicBezTo>
                    <a:pt x="1693" y="12263"/>
                    <a:pt x="2283" y="11910"/>
                    <a:pt x="2946" y="11247"/>
                  </a:cubicBezTo>
                  <a:cubicBezTo>
                    <a:pt x="4834" y="9330"/>
                    <a:pt x="6437" y="7127"/>
                    <a:pt x="6437" y="7126"/>
                  </a:cubicBezTo>
                  <a:lnTo>
                    <a:pt x="6437" y="7126"/>
                  </a:lnTo>
                  <a:cubicBezTo>
                    <a:pt x="6437" y="7127"/>
                    <a:pt x="4835" y="9644"/>
                    <a:pt x="7067" y="10303"/>
                  </a:cubicBezTo>
                  <a:cubicBezTo>
                    <a:pt x="7306" y="10371"/>
                    <a:pt x="7572" y="10402"/>
                    <a:pt x="7857" y="10402"/>
                  </a:cubicBezTo>
                  <a:cubicBezTo>
                    <a:pt x="10200" y="10402"/>
                    <a:pt x="13881" y="8317"/>
                    <a:pt x="15309" y="7755"/>
                  </a:cubicBezTo>
                  <a:cubicBezTo>
                    <a:pt x="16557" y="7256"/>
                    <a:pt x="14623"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576;p37">
              <a:extLst>
                <a:ext uri="{FF2B5EF4-FFF2-40B4-BE49-F238E27FC236}">
                  <a16:creationId xmlns:a16="http://schemas.microsoft.com/office/drawing/2014/main" id="{861511E9-7697-16FC-3C45-24DD9F96E625}"/>
                </a:ext>
              </a:extLst>
            </p:cNvPr>
            <p:cNvSpPr/>
            <p:nvPr/>
          </p:nvSpPr>
          <p:spPr>
            <a:xfrm>
              <a:off x="7297740" y="1645963"/>
              <a:ext cx="297573" cy="238706"/>
            </a:xfrm>
            <a:custGeom>
              <a:avLst/>
              <a:gdLst/>
              <a:ahLst/>
              <a:cxnLst/>
              <a:rect l="l" t="t" r="r" b="b"/>
              <a:pathLst>
                <a:path w="15913" h="12765" extrusionOk="0">
                  <a:moveTo>
                    <a:pt x="9216" y="487"/>
                  </a:moveTo>
                  <a:cubicBezTo>
                    <a:pt x="11305" y="487"/>
                    <a:pt x="12850" y="1603"/>
                    <a:pt x="13880" y="3005"/>
                  </a:cubicBezTo>
                  <a:cubicBezTo>
                    <a:pt x="14911" y="4407"/>
                    <a:pt x="15426" y="6067"/>
                    <a:pt x="15426" y="7040"/>
                  </a:cubicBezTo>
                  <a:cubicBezTo>
                    <a:pt x="15426" y="7298"/>
                    <a:pt x="15397" y="7470"/>
                    <a:pt x="15340" y="7613"/>
                  </a:cubicBezTo>
                  <a:cubicBezTo>
                    <a:pt x="15311" y="7727"/>
                    <a:pt x="15254" y="7784"/>
                    <a:pt x="15197" y="7784"/>
                  </a:cubicBezTo>
                  <a:cubicBezTo>
                    <a:pt x="14481" y="8071"/>
                    <a:pt x="13222" y="8729"/>
                    <a:pt x="11848" y="9330"/>
                  </a:cubicBezTo>
                  <a:cubicBezTo>
                    <a:pt x="10475" y="9902"/>
                    <a:pt x="8987" y="10417"/>
                    <a:pt x="7870" y="10417"/>
                  </a:cubicBezTo>
                  <a:cubicBezTo>
                    <a:pt x="7584" y="10417"/>
                    <a:pt x="7355" y="10389"/>
                    <a:pt x="7126" y="10332"/>
                  </a:cubicBezTo>
                  <a:cubicBezTo>
                    <a:pt x="6726" y="10188"/>
                    <a:pt x="6468" y="10017"/>
                    <a:pt x="6325" y="9816"/>
                  </a:cubicBezTo>
                  <a:cubicBezTo>
                    <a:pt x="6182" y="9616"/>
                    <a:pt x="6125" y="9359"/>
                    <a:pt x="6125" y="9101"/>
                  </a:cubicBezTo>
                  <a:cubicBezTo>
                    <a:pt x="6125" y="8729"/>
                    <a:pt x="6239" y="8328"/>
                    <a:pt x="6382" y="8013"/>
                  </a:cubicBezTo>
                  <a:cubicBezTo>
                    <a:pt x="6439" y="7870"/>
                    <a:pt x="6497" y="7727"/>
                    <a:pt x="6554" y="7641"/>
                  </a:cubicBezTo>
                  <a:cubicBezTo>
                    <a:pt x="6570" y="7626"/>
                    <a:pt x="6585" y="7602"/>
                    <a:pt x="6596" y="7578"/>
                  </a:cubicBezTo>
                  <a:lnTo>
                    <a:pt x="6596" y="7578"/>
                  </a:lnTo>
                  <a:cubicBezTo>
                    <a:pt x="6622" y="7545"/>
                    <a:pt x="6637" y="7527"/>
                    <a:pt x="6640" y="7527"/>
                  </a:cubicBezTo>
                  <a:lnTo>
                    <a:pt x="6623" y="7515"/>
                  </a:lnTo>
                  <a:lnTo>
                    <a:pt x="6623" y="7515"/>
                  </a:lnTo>
                  <a:lnTo>
                    <a:pt x="6640" y="7498"/>
                  </a:lnTo>
                  <a:cubicBezTo>
                    <a:pt x="6697" y="7412"/>
                    <a:pt x="6668" y="7241"/>
                    <a:pt x="6554" y="7183"/>
                  </a:cubicBezTo>
                  <a:cubicBezTo>
                    <a:pt x="6520" y="7150"/>
                    <a:pt x="6477" y="7134"/>
                    <a:pt x="6433" y="7134"/>
                  </a:cubicBezTo>
                  <a:cubicBezTo>
                    <a:pt x="6364" y="7134"/>
                    <a:pt x="6291" y="7171"/>
                    <a:pt x="6239" y="7241"/>
                  </a:cubicBezTo>
                  <a:cubicBezTo>
                    <a:pt x="6239" y="7241"/>
                    <a:pt x="6239" y="7241"/>
                    <a:pt x="6239" y="7241"/>
                  </a:cubicBezTo>
                  <a:lnTo>
                    <a:pt x="6239" y="7241"/>
                  </a:lnTo>
                  <a:cubicBezTo>
                    <a:pt x="6239" y="7241"/>
                    <a:pt x="6153" y="7384"/>
                    <a:pt x="5953" y="7613"/>
                  </a:cubicBezTo>
                  <a:cubicBezTo>
                    <a:pt x="5438" y="8328"/>
                    <a:pt x="4179" y="9931"/>
                    <a:pt x="2776" y="11333"/>
                  </a:cubicBezTo>
                  <a:cubicBezTo>
                    <a:pt x="2461" y="11648"/>
                    <a:pt x="2147" y="11906"/>
                    <a:pt x="1889" y="12049"/>
                  </a:cubicBezTo>
                  <a:cubicBezTo>
                    <a:pt x="1631" y="12220"/>
                    <a:pt x="1402" y="12278"/>
                    <a:pt x="1231" y="12278"/>
                  </a:cubicBezTo>
                  <a:cubicBezTo>
                    <a:pt x="1116" y="12278"/>
                    <a:pt x="1030" y="12249"/>
                    <a:pt x="945" y="12192"/>
                  </a:cubicBezTo>
                  <a:cubicBezTo>
                    <a:pt x="830" y="12135"/>
                    <a:pt x="716" y="11963"/>
                    <a:pt x="630" y="11677"/>
                  </a:cubicBezTo>
                  <a:cubicBezTo>
                    <a:pt x="544" y="11390"/>
                    <a:pt x="487" y="11018"/>
                    <a:pt x="487" y="10503"/>
                  </a:cubicBezTo>
                  <a:cubicBezTo>
                    <a:pt x="487" y="10017"/>
                    <a:pt x="544" y="9416"/>
                    <a:pt x="658" y="8672"/>
                  </a:cubicBezTo>
                  <a:cubicBezTo>
                    <a:pt x="973" y="6668"/>
                    <a:pt x="1889" y="5037"/>
                    <a:pt x="2748" y="3921"/>
                  </a:cubicBezTo>
                  <a:cubicBezTo>
                    <a:pt x="3177" y="3348"/>
                    <a:pt x="3578" y="2919"/>
                    <a:pt x="3892" y="2633"/>
                  </a:cubicBezTo>
                  <a:cubicBezTo>
                    <a:pt x="4035" y="2490"/>
                    <a:pt x="4150" y="2375"/>
                    <a:pt x="4236" y="2290"/>
                  </a:cubicBezTo>
                  <a:lnTo>
                    <a:pt x="4322" y="2204"/>
                  </a:lnTo>
                  <a:lnTo>
                    <a:pt x="4343" y="2193"/>
                  </a:lnTo>
                  <a:lnTo>
                    <a:pt x="4350" y="2204"/>
                  </a:lnTo>
                  <a:cubicBezTo>
                    <a:pt x="6239" y="973"/>
                    <a:pt x="7842" y="487"/>
                    <a:pt x="9216" y="487"/>
                  </a:cubicBezTo>
                  <a:close/>
                  <a:moveTo>
                    <a:pt x="9216" y="0"/>
                  </a:moveTo>
                  <a:cubicBezTo>
                    <a:pt x="7727" y="0"/>
                    <a:pt x="6010" y="544"/>
                    <a:pt x="4093" y="1803"/>
                  </a:cubicBezTo>
                  <a:lnTo>
                    <a:pt x="4064" y="1803"/>
                  </a:lnTo>
                  <a:cubicBezTo>
                    <a:pt x="4064" y="1832"/>
                    <a:pt x="830" y="4379"/>
                    <a:pt x="172" y="8614"/>
                  </a:cubicBezTo>
                  <a:cubicBezTo>
                    <a:pt x="57" y="9359"/>
                    <a:pt x="0" y="9988"/>
                    <a:pt x="0" y="10503"/>
                  </a:cubicBezTo>
                  <a:cubicBezTo>
                    <a:pt x="29" y="11219"/>
                    <a:pt x="115" y="11763"/>
                    <a:pt x="315" y="12135"/>
                  </a:cubicBezTo>
                  <a:cubicBezTo>
                    <a:pt x="401" y="12335"/>
                    <a:pt x="544" y="12478"/>
                    <a:pt x="687" y="12592"/>
                  </a:cubicBezTo>
                  <a:cubicBezTo>
                    <a:pt x="859" y="12707"/>
                    <a:pt x="1030" y="12764"/>
                    <a:pt x="1231" y="12764"/>
                  </a:cubicBezTo>
                  <a:cubicBezTo>
                    <a:pt x="1517" y="12764"/>
                    <a:pt x="1832" y="12650"/>
                    <a:pt x="2147" y="12478"/>
                  </a:cubicBezTo>
                  <a:cubicBezTo>
                    <a:pt x="2461" y="12278"/>
                    <a:pt x="2776" y="12020"/>
                    <a:pt x="3120" y="11677"/>
                  </a:cubicBezTo>
                  <a:cubicBezTo>
                    <a:pt x="4116" y="10680"/>
                    <a:pt x="5020" y="9598"/>
                    <a:pt x="5663" y="8789"/>
                  </a:cubicBezTo>
                  <a:lnTo>
                    <a:pt x="5663" y="8789"/>
                  </a:lnTo>
                  <a:cubicBezTo>
                    <a:pt x="5647" y="8892"/>
                    <a:pt x="5638" y="8997"/>
                    <a:pt x="5638" y="9101"/>
                  </a:cubicBezTo>
                  <a:cubicBezTo>
                    <a:pt x="5638" y="9444"/>
                    <a:pt x="5724" y="9788"/>
                    <a:pt x="5953" y="10103"/>
                  </a:cubicBezTo>
                  <a:cubicBezTo>
                    <a:pt x="6153" y="10389"/>
                    <a:pt x="6497" y="10646"/>
                    <a:pt x="7012" y="10789"/>
                  </a:cubicBezTo>
                  <a:cubicBezTo>
                    <a:pt x="7269" y="10847"/>
                    <a:pt x="7556" y="10875"/>
                    <a:pt x="7870" y="10875"/>
                  </a:cubicBezTo>
                  <a:cubicBezTo>
                    <a:pt x="9101" y="10875"/>
                    <a:pt x="10618" y="10360"/>
                    <a:pt x="12020" y="9759"/>
                  </a:cubicBezTo>
                  <a:cubicBezTo>
                    <a:pt x="13423" y="9158"/>
                    <a:pt x="14710" y="8500"/>
                    <a:pt x="15397" y="8242"/>
                  </a:cubicBezTo>
                  <a:cubicBezTo>
                    <a:pt x="15598" y="8157"/>
                    <a:pt x="15712" y="7985"/>
                    <a:pt x="15798" y="7784"/>
                  </a:cubicBezTo>
                  <a:cubicBezTo>
                    <a:pt x="15884" y="7556"/>
                    <a:pt x="15912" y="7327"/>
                    <a:pt x="15912" y="7040"/>
                  </a:cubicBezTo>
                  <a:cubicBezTo>
                    <a:pt x="15912" y="5924"/>
                    <a:pt x="15369" y="4207"/>
                    <a:pt x="14252" y="2719"/>
                  </a:cubicBezTo>
                  <a:cubicBezTo>
                    <a:pt x="13165" y="1231"/>
                    <a:pt x="11476" y="0"/>
                    <a:pt x="9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577;p37">
              <a:extLst>
                <a:ext uri="{FF2B5EF4-FFF2-40B4-BE49-F238E27FC236}">
                  <a16:creationId xmlns:a16="http://schemas.microsoft.com/office/drawing/2014/main" id="{9299713E-1425-4D02-4D75-69BD92F66650}"/>
                </a:ext>
              </a:extLst>
            </p:cNvPr>
            <p:cNvSpPr/>
            <p:nvPr/>
          </p:nvSpPr>
          <p:spPr>
            <a:xfrm>
              <a:off x="7344303" y="1946192"/>
              <a:ext cx="581682" cy="221857"/>
            </a:xfrm>
            <a:custGeom>
              <a:avLst/>
              <a:gdLst/>
              <a:ahLst/>
              <a:cxnLst/>
              <a:rect l="l" t="t" r="r" b="b"/>
              <a:pathLst>
                <a:path w="31106" h="11864" extrusionOk="0">
                  <a:moveTo>
                    <a:pt x="1717" y="0"/>
                  </a:moveTo>
                  <a:cubicBezTo>
                    <a:pt x="0" y="172"/>
                    <a:pt x="773" y="1746"/>
                    <a:pt x="1088" y="5324"/>
                  </a:cubicBezTo>
                  <a:cubicBezTo>
                    <a:pt x="1402" y="8930"/>
                    <a:pt x="3921" y="10647"/>
                    <a:pt x="5466" y="10647"/>
                  </a:cubicBezTo>
                  <a:cubicBezTo>
                    <a:pt x="6291" y="10647"/>
                    <a:pt x="6636" y="10906"/>
                    <a:pt x="6758" y="10906"/>
                  </a:cubicBezTo>
                  <a:cubicBezTo>
                    <a:pt x="6868" y="10906"/>
                    <a:pt x="6794" y="10692"/>
                    <a:pt x="6726" y="9874"/>
                  </a:cubicBezTo>
                  <a:cubicBezTo>
                    <a:pt x="6582" y="8157"/>
                    <a:pt x="6582" y="4694"/>
                    <a:pt x="7498" y="4694"/>
                  </a:cubicBezTo>
                  <a:cubicBezTo>
                    <a:pt x="8443" y="4694"/>
                    <a:pt x="8929" y="5638"/>
                    <a:pt x="9387" y="6268"/>
                  </a:cubicBezTo>
                  <a:cubicBezTo>
                    <a:pt x="9845" y="6898"/>
                    <a:pt x="10789" y="11276"/>
                    <a:pt x="13766" y="11734"/>
                  </a:cubicBezTo>
                  <a:cubicBezTo>
                    <a:pt x="14305" y="11822"/>
                    <a:pt x="14978" y="11864"/>
                    <a:pt x="15726" y="11864"/>
                  </a:cubicBezTo>
                  <a:cubicBezTo>
                    <a:pt x="19108" y="11864"/>
                    <a:pt x="24037" y="11022"/>
                    <a:pt x="25185" y="9874"/>
                  </a:cubicBezTo>
                  <a:cubicBezTo>
                    <a:pt x="26587" y="8472"/>
                    <a:pt x="27388" y="3606"/>
                    <a:pt x="27388" y="3606"/>
                  </a:cubicBezTo>
                  <a:cubicBezTo>
                    <a:pt x="27388" y="3606"/>
                    <a:pt x="30823" y="2977"/>
                    <a:pt x="30966" y="1746"/>
                  </a:cubicBezTo>
                  <a:cubicBezTo>
                    <a:pt x="31106" y="720"/>
                    <a:pt x="30201" y="625"/>
                    <a:pt x="29861" y="625"/>
                  </a:cubicBezTo>
                  <a:cubicBezTo>
                    <a:pt x="29783" y="625"/>
                    <a:pt x="29735" y="630"/>
                    <a:pt x="29735" y="630"/>
                  </a:cubicBezTo>
                  <a:cubicBezTo>
                    <a:pt x="29735" y="630"/>
                    <a:pt x="25643" y="2347"/>
                    <a:pt x="23296" y="2977"/>
                  </a:cubicBezTo>
                  <a:cubicBezTo>
                    <a:pt x="22065" y="3307"/>
                    <a:pt x="19463" y="3551"/>
                    <a:pt x="16474" y="3551"/>
                  </a:cubicBezTo>
                  <a:cubicBezTo>
                    <a:pt x="13766" y="3551"/>
                    <a:pt x="10740" y="3351"/>
                    <a:pt x="8128" y="2834"/>
                  </a:cubicBezTo>
                  <a:cubicBezTo>
                    <a:pt x="2662" y="1746"/>
                    <a:pt x="1717"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578;p37">
              <a:extLst>
                <a:ext uri="{FF2B5EF4-FFF2-40B4-BE49-F238E27FC236}">
                  <a16:creationId xmlns:a16="http://schemas.microsoft.com/office/drawing/2014/main" id="{5464C8D5-A017-A760-005B-E9DB45BF9779}"/>
                </a:ext>
              </a:extLst>
            </p:cNvPr>
            <p:cNvSpPr/>
            <p:nvPr/>
          </p:nvSpPr>
          <p:spPr>
            <a:xfrm>
              <a:off x="7351783" y="1941909"/>
              <a:ext cx="576409" cy="230683"/>
            </a:xfrm>
            <a:custGeom>
              <a:avLst/>
              <a:gdLst/>
              <a:ahLst/>
              <a:cxnLst/>
              <a:rect l="l" t="t" r="r" b="b"/>
              <a:pathLst>
                <a:path w="30824" h="12336" extrusionOk="0">
                  <a:moveTo>
                    <a:pt x="1214" y="495"/>
                  </a:moveTo>
                  <a:lnTo>
                    <a:pt x="1214" y="495"/>
                  </a:lnTo>
                  <a:cubicBezTo>
                    <a:pt x="1570" y="961"/>
                    <a:pt x="3027" y="2372"/>
                    <a:pt x="7699" y="3292"/>
                  </a:cubicBezTo>
                  <a:cubicBezTo>
                    <a:pt x="10332" y="3807"/>
                    <a:pt x="13394" y="4007"/>
                    <a:pt x="16113" y="4007"/>
                  </a:cubicBezTo>
                  <a:cubicBezTo>
                    <a:pt x="19118" y="4007"/>
                    <a:pt x="21694" y="3778"/>
                    <a:pt x="22982" y="3435"/>
                  </a:cubicBezTo>
                  <a:cubicBezTo>
                    <a:pt x="25191" y="2849"/>
                    <a:pt x="28861" y="1323"/>
                    <a:pt x="29363" y="1112"/>
                  </a:cubicBezTo>
                  <a:lnTo>
                    <a:pt x="29363" y="1112"/>
                  </a:lnTo>
                  <a:lnTo>
                    <a:pt x="29364" y="1117"/>
                  </a:lnTo>
                  <a:cubicBezTo>
                    <a:pt x="29364" y="1117"/>
                    <a:pt x="29421" y="1088"/>
                    <a:pt x="29478" y="1088"/>
                  </a:cubicBezTo>
                  <a:cubicBezTo>
                    <a:pt x="29621" y="1088"/>
                    <a:pt x="29850" y="1117"/>
                    <a:pt x="30051" y="1231"/>
                  </a:cubicBezTo>
                  <a:cubicBezTo>
                    <a:pt x="30137" y="1260"/>
                    <a:pt x="30194" y="1317"/>
                    <a:pt x="30251" y="1403"/>
                  </a:cubicBezTo>
                  <a:cubicBezTo>
                    <a:pt x="30308" y="1489"/>
                    <a:pt x="30337" y="1603"/>
                    <a:pt x="30337" y="1775"/>
                  </a:cubicBezTo>
                  <a:cubicBezTo>
                    <a:pt x="30337" y="1832"/>
                    <a:pt x="30337" y="1889"/>
                    <a:pt x="30337" y="1947"/>
                  </a:cubicBezTo>
                  <a:cubicBezTo>
                    <a:pt x="30337" y="2032"/>
                    <a:pt x="30280" y="2147"/>
                    <a:pt x="30194" y="2261"/>
                  </a:cubicBezTo>
                  <a:cubicBezTo>
                    <a:pt x="30022" y="2462"/>
                    <a:pt x="29765" y="2662"/>
                    <a:pt x="29421" y="2805"/>
                  </a:cubicBezTo>
                  <a:cubicBezTo>
                    <a:pt x="28906" y="3063"/>
                    <a:pt x="28276" y="3263"/>
                    <a:pt x="27790" y="3406"/>
                  </a:cubicBezTo>
                  <a:cubicBezTo>
                    <a:pt x="27532" y="3463"/>
                    <a:pt x="27332" y="3521"/>
                    <a:pt x="27189" y="3549"/>
                  </a:cubicBezTo>
                  <a:cubicBezTo>
                    <a:pt x="27017" y="3578"/>
                    <a:pt x="26931" y="3606"/>
                    <a:pt x="26931" y="3606"/>
                  </a:cubicBezTo>
                  <a:cubicBezTo>
                    <a:pt x="26845" y="3635"/>
                    <a:pt x="26760" y="3692"/>
                    <a:pt x="26731" y="3807"/>
                  </a:cubicBezTo>
                  <a:cubicBezTo>
                    <a:pt x="26731" y="3807"/>
                    <a:pt x="26731" y="3864"/>
                    <a:pt x="26702" y="4007"/>
                  </a:cubicBezTo>
                  <a:cubicBezTo>
                    <a:pt x="26616" y="4465"/>
                    <a:pt x="26387" y="5667"/>
                    <a:pt x="26044" y="6898"/>
                  </a:cubicBezTo>
                  <a:cubicBezTo>
                    <a:pt x="25844" y="7527"/>
                    <a:pt x="25643" y="8128"/>
                    <a:pt x="25414" y="8672"/>
                  </a:cubicBezTo>
                  <a:cubicBezTo>
                    <a:pt x="25157" y="9216"/>
                    <a:pt x="24899" y="9645"/>
                    <a:pt x="24613" y="9931"/>
                  </a:cubicBezTo>
                  <a:cubicBezTo>
                    <a:pt x="24384" y="10160"/>
                    <a:pt x="23869" y="10446"/>
                    <a:pt x="23211" y="10675"/>
                  </a:cubicBezTo>
                  <a:cubicBezTo>
                    <a:pt x="21207" y="11391"/>
                    <a:pt x="17773" y="11849"/>
                    <a:pt x="15283" y="11849"/>
                  </a:cubicBezTo>
                  <a:cubicBezTo>
                    <a:pt x="14568" y="11849"/>
                    <a:pt x="13910" y="11820"/>
                    <a:pt x="13394" y="11734"/>
                  </a:cubicBezTo>
                  <a:cubicBezTo>
                    <a:pt x="12708" y="11620"/>
                    <a:pt x="12135" y="11305"/>
                    <a:pt x="11649" y="10847"/>
                  </a:cubicBezTo>
                  <a:cubicBezTo>
                    <a:pt x="10933" y="10132"/>
                    <a:pt x="10389" y="9159"/>
                    <a:pt x="10017" y="8300"/>
                  </a:cubicBezTo>
                  <a:cubicBezTo>
                    <a:pt x="9817" y="7842"/>
                    <a:pt x="9674" y="7441"/>
                    <a:pt x="9531" y="7098"/>
                  </a:cubicBezTo>
                  <a:cubicBezTo>
                    <a:pt x="9474" y="6955"/>
                    <a:pt x="9416" y="6783"/>
                    <a:pt x="9359" y="6669"/>
                  </a:cubicBezTo>
                  <a:cubicBezTo>
                    <a:pt x="9302" y="6554"/>
                    <a:pt x="9245" y="6440"/>
                    <a:pt x="9187" y="6354"/>
                  </a:cubicBezTo>
                  <a:cubicBezTo>
                    <a:pt x="8958" y="6068"/>
                    <a:pt x="8701" y="5667"/>
                    <a:pt x="8386" y="5324"/>
                  </a:cubicBezTo>
                  <a:cubicBezTo>
                    <a:pt x="8071" y="4980"/>
                    <a:pt x="7671" y="4694"/>
                    <a:pt x="7098" y="4694"/>
                  </a:cubicBezTo>
                  <a:cubicBezTo>
                    <a:pt x="6984" y="4694"/>
                    <a:pt x="6841" y="4751"/>
                    <a:pt x="6726" y="4808"/>
                  </a:cubicBezTo>
                  <a:cubicBezTo>
                    <a:pt x="6554" y="4952"/>
                    <a:pt x="6440" y="5152"/>
                    <a:pt x="6354" y="5381"/>
                  </a:cubicBezTo>
                  <a:cubicBezTo>
                    <a:pt x="6097" y="6096"/>
                    <a:pt x="6011" y="7213"/>
                    <a:pt x="6011" y="8300"/>
                  </a:cubicBezTo>
                  <a:cubicBezTo>
                    <a:pt x="6011" y="8958"/>
                    <a:pt x="6039" y="9617"/>
                    <a:pt x="6097" y="10132"/>
                  </a:cubicBezTo>
                  <a:cubicBezTo>
                    <a:pt x="6125" y="10389"/>
                    <a:pt x="6125" y="10590"/>
                    <a:pt x="6154" y="10733"/>
                  </a:cubicBezTo>
                  <a:cubicBezTo>
                    <a:pt x="6160" y="10763"/>
                    <a:pt x="6165" y="10793"/>
                    <a:pt x="6169" y="10820"/>
                  </a:cubicBezTo>
                  <a:lnTo>
                    <a:pt x="6169" y="10820"/>
                  </a:lnTo>
                  <a:cubicBezTo>
                    <a:pt x="6100" y="10793"/>
                    <a:pt x="6019" y="10759"/>
                    <a:pt x="5925" y="10733"/>
                  </a:cubicBezTo>
                  <a:cubicBezTo>
                    <a:pt x="5696" y="10675"/>
                    <a:pt x="5438" y="10647"/>
                    <a:pt x="5066" y="10647"/>
                  </a:cubicBezTo>
                  <a:cubicBezTo>
                    <a:pt x="4379" y="10647"/>
                    <a:pt x="3406" y="10246"/>
                    <a:pt x="2576" y="9416"/>
                  </a:cubicBezTo>
                  <a:cubicBezTo>
                    <a:pt x="1775" y="8558"/>
                    <a:pt x="1088" y="7298"/>
                    <a:pt x="945" y="5553"/>
                  </a:cubicBezTo>
                  <a:cubicBezTo>
                    <a:pt x="773" y="3664"/>
                    <a:pt x="487" y="2319"/>
                    <a:pt x="487" y="1517"/>
                  </a:cubicBezTo>
                  <a:cubicBezTo>
                    <a:pt x="487" y="1145"/>
                    <a:pt x="544" y="888"/>
                    <a:pt x="659" y="745"/>
                  </a:cubicBezTo>
                  <a:cubicBezTo>
                    <a:pt x="716" y="687"/>
                    <a:pt x="773" y="630"/>
                    <a:pt x="888" y="573"/>
                  </a:cubicBezTo>
                  <a:cubicBezTo>
                    <a:pt x="976" y="551"/>
                    <a:pt x="1080" y="512"/>
                    <a:pt x="1214" y="495"/>
                  </a:cubicBezTo>
                  <a:close/>
                  <a:moveTo>
                    <a:pt x="1289" y="0"/>
                  </a:moveTo>
                  <a:cubicBezTo>
                    <a:pt x="1060" y="29"/>
                    <a:pt x="888" y="58"/>
                    <a:pt x="716" y="144"/>
                  </a:cubicBezTo>
                  <a:cubicBezTo>
                    <a:pt x="459" y="258"/>
                    <a:pt x="258" y="430"/>
                    <a:pt x="144" y="687"/>
                  </a:cubicBezTo>
                  <a:cubicBezTo>
                    <a:pt x="29" y="916"/>
                    <a:pt x="1" y="1202"/>
                    <a:pt x="1" y="1517"/>
                  </a:cubicBezTo>
                  <a:cubicBezTo>
                    <a:pt x="1" y="2433"/>
                    <a:pt x="287" y="3721"/>
                    <a:pt x="459" y="5581"/>
                  </a:cubicBezTo>
                  <a:cubicBezTo>
                    <a:pt x="630" y="7441"/>
                    <a:pt x="1346" y="8815"/>
                    <a:pt x="2233" y="9731"/>
                  </a:cubicBezTo>
                  <a:cubicBezTo>
                    <a:pt x="3149" y="10647"/>
                    <a:pt x="4208" y="11105"/>
                    <a:pt x="5066" y="11133"/>
                  </a:cubicBezTo>
                  <a:cubicBezTo>
                    <a:pt x="5467" y="11133"/>
                    <a:pt x="5725" y="11191"/>
                    <a:pt x="5896" y="11248"/>
                  </a:cubicBezTo>
                  <a:cubicBezTo>
                    <a:pt x="6011" y="11276"/>
                    <a:pt x="6068" y="11305"/>
                    <a:pt x="6125" y="11305"/>
                  </a:cubicBezTo>
                  <a:cubicBezTo>
                    <a:pt x="6211" y="11334"/>
                    <a:pt x="6240" y="11362"/>
                    <a:pt x="6354" y="11362"/>
                  </a:cubicBezTo>
                  <a:cubicBezTo>
                    <a:pt x="6411" y="11362"/>
                    <a:pt x="6440" y="11362"/>
                    <a:pt x="6497" y="11334"/>
                  </a:cubicBezTo>
                  <a:cubicBezTo>
                    <a:pt x="6583" y="11305"/>
                    <a:pt x="6640" y="11219"/>
                    <a:pt x="6640" y="11162"/>
                  </a:cubicBezTo>
                  <a:cubicBezTo>
                    <a:pt x="6669" y="11105"/>
                    <a:pt x="6669" y="11076"/>
                    <a:pt x="6669" y="11019"/>
                  </a:cubicBezTo>
                  <a:cubicBezTo>
                    <a:pt x="6669" y="10933"/>
                    <a:pt x="6640" y="10819"/>
                    <a:pt x="6640" y="10675"/>
                  </a:cubicBezTo>
                  <a:cubicBezTo>
                    <a:pt x="6612" y="10532"/>
                    <a:pt x="6583" y="10332"/>
                    <a:pt x="6554" y="10074"/>
                  </a:cubicBezTo>
                  <a:cubicBezTo>
                    <a:pt x="6526" y="9588"/>
                    <a:pt x="6497" y="8958"/>
                    <a:pt x="6497" y="8300"/>
                  </a:cubicBezTo>
                  <a:cubicBezTo>
                    <a:pt x="6497" y="7499"/>
                    <a:pt x="6526" y="6669"/>
                    <a:pt x="6669" y="6068"/>
                  </a:cubicBezTo>
                  <a:cubicBezTo>
                    <a:pt x="6726" y="5753"/>
                    <a:pt x="6812" y="5495"/>
                    <a:pt x="6898" y="5352"/>
                  </a:cubicBezTo>
                  <a:cubicBezTo>
                    <a:pt x="6955" y="5266"/>
                    <a:pt x="6984" y="5238"/>
                    <a:pt x="7012" y="5209"/>
                  </a:cubicBezTo>
                  <a:lnTo>
                    <a:pt x="7098" y="5181"/>
                  </a:lnTo>
                  <a:cubicBezTo>
                    <a:pt x="7499" y="5181"/>
                    <a:pt x="7785" y="5352"/>
                    <a:pt x="8043" y="5638"/>
                  </a:cubicBezTo>
                  <a:cubicBezTo>
                    <a:pt x="8329" y="5925"/>
                    <a:pt x="8558" y="6325"/>
                    <a:pt x="8787" y="6640"/>
                  </a:cubicBezTo>
                  <a:cubicBezTo>
                    <a:pt x="8815" y="6697"/>
                    <a:pt x="8901" y="6812"/>
                    <a:pt x="8958" y="6984"/>
                  </a:cubicBezTo>
                  <a:cubicBezTo>
                    <a:pt x="9216" y="7613"/>
                    <a:pt x="9617" y="8787"/>
                    <a:pt x="10304" y="9874"/>
                  </a:cubicBezTo>
                  <a:cubicBezTo>
                    <a:pt x="10647" y="10418"/>
                    <a:pt x="11048" y="10962"/>
                    <a:pt x="11534" y="11362"/>
                  </a:cubicBezTo>
                  <a:cubicBezTo>
                    <a:pt x="12021" y="11792"/>
                    <a:pt x="12622" y="12106"/>
                    <a:pt x="13337" y="12221"/>
                  </a:cubicBezTo>
                  <a:cubicBezTo>
                    <a:pt x="13881" y="12307"/>
                    <a:pt x="14539" y="12335"/>
                    <a:pt x="15283" y="12335"/>
                  </a:cubicBezTo>
                  <a:cubicBezTo>
                    <a:pt x="16972" y="12335"/>
                    <a:pt x="19090" y="12135"/>
                    <a:pt x="20921" y="11763"/>
                  </a:cubicBezTo>
                  <a:cubicBezTo>
                    <a:pt x="21837" y="11591"/>
                    <a:pt x="22667" y="11362"/>
                    <a:pt x="23354" y="11133"/>
                  </a:cubicBezTo>
                  <a:cubicBezTo>
                    <a:pt x="24069" y="10876"/>
                    <a:pt x="24613" y="10590"/>
                    <a:pt x="24957" y="10275"/>
                  </a:cubicBezTo>
                  <a:cubicBezTo>
                    <a:pt x="25357" y="9874"/>
                    <a:pt x="25672" y="9273"/>
                    <a:pt x="25930" y="8615"/>
                  </a:cubicBezTo>
                  <a:cubicBezTo>
                    <a:pt x="26640" y="6900"/>
                    <a:pt x="27078" y="4660"/>
                    <a:pt x="27189" y="4033"/>
                  </a:cubicBezTo>
                  <a:lnTo>
                    <a:pt x="27189" y="4033"/>
                  </a:lnTo>
                  <a:cubicBezTo>
                    <a:pt x="27490" y="3976"/>
                    <a:pt x="28141" y="3837"/>
                    <a:pt x="28791" y="3606"/>
                  </a:cubicBezTo>
                  <a:cubicBezTo>
                    <a:pt x="29249" y="3435"/>
                    <a:pt x="29707" y="3234"/>
                    <a:pt x="30079" y="2977"/>
                  </a:cubicBezTo>
                  <a:cubicBezTo>
                    <a:pt x="30280" y="2862"/>
                    <a:pt x="30423" y="2719"/>
                    <a:pt x="30566" y="2548"/>
                  </a:cubicBezTo>
                  <a:cubicBezTo>
                    <a:pt x="30680" y="2376"/>
                    <a:pt x="30795" y="2204"/>
                    <a:pt x="30823" y="2004"/>
                  </a:cubicBezTo>
                  <a:cubicBezTo>
                    <a:pt x="30823" y="1918"/>
                    <a:pt x="30823" y="1832"/>
                    <a:pt x="30823" y="1775"/>
                  </a:cubicBezTo>
                  <a:cubicBezTo>
                    <a:pt x="30823" y="1546"/>
                    <a:pt x="30766" y="1317"/>
                    <a:pt x="30652" y="1145"/>
                  </a:cubicBezTo>
                  <a:cubicBezTo>
                    <a:pt x="30509" y="916"/>
                    <a:pt x="30251" y="773"/>
                    <a:pt x="30051" y="716"/>
                  </a:cubicBezTo>
                  <a:cubicBezTo>
                    <a:pt x="29822" y="630"/>
                    <a:pt x="29621" y="630"/>
                    <a:pt x="29478" y="630"/>
                  </a:cubicBezTo>
                  <a:lnTo>
                    <a:pt x="29307" y="630"/>
                  </a:lnTo>
                  <a:lnTo>
                    <a:pt x="29221" y="659"/>
                  </a:lnTo>
                  <a:cubicBezTo>
                    <a:pt x="29221" y="659"/>
                    <a:pt x="28992" y="745"/>
                    <a:pt x="28563" y="916"/>
                  </a:cubicBezTo>
                  <a:cubicBezTo>
                    <a:pt x="27303" y="1431"/>
                    <a:pt x="24584" y="2519"/>
                    <a:pt x="22839" y="2977"/>
                  </a:cubicBezTo>
                  <a:cubicBezTo>
                    <a:pt x="21665" y="3292"/>
                    <a:pt x="19061" y="3549"/>
                    <a:pt x="16113" y="3549"/>
                  </a:cubicBezTo>
                  <a:cubicBezTo>
                    <a:pt x="13394" y="3549"/>
                    <a:pt x="10361" y="3349"/>
                    <a:pt x="7785" y="2834"/>
                  </a:cubicBezTo>
                  <a:cubicBezTo>
                    <a:pt x="5066" y="2290"/>
                    <a:pt x="3492" y="1575"/>
                    <a:pt x="2605" y="1031"/>
                  </a:cubicBezTo>
                  <a:cubicBezTo>
                    <a:pt x="2147" y="773"/>
                    <a:pt x="1890" y="516"/>
                    <a:pt x="1718" y="373"/>
                  </a:cubicBezTo>
                  <a:cubicBezTo>
                    <a:pt x="1632" y="287"/>
                    <a:pt x="1603" y="229"/>
                    <a:pt x="1575" y="172"/>
                  </a:cubicBezTo>
                  <a:lnTo>
                    <a:pt x="1546" y="144"/>
                  </a:lnTo>
                  <a:lnTo>
                    <a:pt x="1517" y="115"/>
                  </a:lnTo>
                  <a:cubicBezTo>
                    <a:pt x="1489" y="58"/>
                    <a:pt x="1403" y="0"/>
                    <a:pt x="1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579;p37">
              <a:extLst>
                <a:ext uri="{FF2B5EF4-FFF2-40B4-BE49-F238E27FC236}">
                  <a16:creationId xmlns:a16="http://schemas.microsoft.com/office/drawing/2014/main" id="{B8DAAC85-0FBC-89AC-09F6-99D1A8F66ECE}"/>
                </a:ext>
              </a:extLst>
            </p:cNvPr>
            <p:cNvSpPr/>
            <p:nvPr/>
          </p:nvSpPr>
          <p:spPr>
            <a:xfrm>
              <a:off x="7525188" y="2007172"/>
              <a:ext cx="303987" cy="133929"/>
            </a:xfrm>
            <a:custGeom>
              <a:avLst/>
              <a:gdLst/>
              <a:ahLst/>
              <a:cxnLst/>
              <a:rect l="l" t="t" r="r" b="b"/>
              <a:pathLst>
                <a:path w="16256" h="7162" extrusionOk="0">
                  <a:moveTo>
                    <a:pt x="15859" y="1"/>
                  </a:moveTo>
                  <a:cubicBezTo>
                    <a:pt x="15720" y="1"/>
                    <a:pt x="15598" y="59"/>
                    <a:pt x="15598" y="59"/>
                  </a:cubicBezTo>
                  <a:cubicBezTo>
                    <a:pt x="15598" y="59"/>
                    <a:pt x="14338" y="889"/>
                    <a:pt x="8700" y="1147"/>
                  </a:cubicBezTo>
                  <a:cubicBezTo>
                    <a:pt x="8500" y="1158"/>
                    <a:pt x="8253" y="1163"/>
                    <a:pt x="7970" y="1163"/>
                  </a:cubicBezTo>
                  <a:cubicBezTo>
                    <a:pt x="5425" y="1163"/>
                    <a:pt x="1" y="746"/>
                    <a:pt x="0" y="746"/>
                  </a:cubicBezTo>
                  <a:lnTo>
                    <a:pt x="0" y="746"/>
                  </a:lnTo>
                  <a:lnTo>
                    <a:pt x="172" y="2091"/>
                  </a:lnTo>
                  <a:cubicBezTo>
                    <a:pt x="172" y="2091"/>
                    <a:pt x="830" y="6098"/>
                    <a:pt x="2690" y="6785"/>
                  </a:cubicBezTo>
                  <a:cubicBezTo>
                    <a:pt x="3325" y="7013"/>
                    <a:pt x="3780" y="7162"/>
                    <a:pt x="4224" y="7162"/>
                  </a:cubicBezTo>
                  <a:cubicBezTo>
                    <a:pt x="5062" y="7162"/>
                    <a:pt x="5856" y="6630"/>
                    <a:pt x="7727" y="5096"/>
                  </a:cubicBezTo>
                  <a:cubicBezTo>
                    <a:pt x="9387" y="3722"/>
                    <a:pt x="11341" y="3437"/>
                    <a:pt x="12675" y="3437"/>
                  </a:cubicBezTo>
                  <a:cubicBezTo>
                    <a:pt x="13619" y="3437"/>
                    <a:pt x="14253" y="3579"/>
                    <a:pt x="14253" y="3579"/>
                  </a:cubicBezTo>
                  <a:cubicBezTo>
                    <a:pt x="14253" y="3579"/>
                    <a:pt x="16256" y="1404"/>
                    <a:pt x="16256" y="574"/>
                  </a:cubicBezTo>
                  <a:cubicBezTo>
                    <a:pt x="16256" y="102"/>
                    <a:pt x="16043" y="1"/>
                    <a:pt x="158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580;p37">
              <a:extLst>
                <a:ext uri="{FF2B5EF4-FFF2-40B4-BE49-F238E27FC236}">
                  <a16:creationId xmlns:a16="http://schemas.microsoft.com/office/drawing/2014/main" id="{825005DB-498D-D273-0047-C98B1EC5A850}"/>
                </a:ext>
              </a:extLst>
            </p:cNvPr>
            <p:cNvSpPr/>
            <p:nvPr/>
          </p:nvSpPr>
          <p:spPr>
            <a:xfrm>
              <a:off x="7359805" y="1963845"/>
              <a:ext cx="109208" cy="115622"/>
            </a:xfrm>
            <a:custGeom>
              <a:avLst/>
              <a:gdLst/>
              <a:ahLst/>
              <a:cxnLst/>
              <a:rect l="l" t="t" r="r" b="b"/>
              <a:pathLst>
                <a:path w="5840" h="6183" extrusionOk="0">
                  <a:moveTo>
                    <a:pt x="230" y="1"/>
                  </a:moveTo>
                  <a:cubicBezTo>
                    <a:pt x="230" y="1"/>
                    <a:pt x="1" y="201"/>
                    <a:pt x="1" y="745"/>
                  </a:cubicBezTo>
                  <a:cubicBezTo>
                    <a:pt x="1" y="1289"/>
                    <a:pt x="659" y="5982"/>
                    <a:pt x="659" y="5982"/>
                  </a:cubicBezTo>
                  <a:cubicBezTo>
                    <a:pt x="659" y="5982"/>
                    <a:pt x="1319" y="6182"/>
                    <a:pt x="2253" y="6182"/>
                  </a:cubicBezTo>
                  <a:cubicBezTo>
                    <a:pt x="2774" y="6182"/>
                    <a:pt x="3382" y="6120"/>
                    <a:pt x="4008" y="5925"/>
                  </a:cubicBezTo>
                  <a:cubicBezTo>
                    <a:pt x="5782" y="5410"/>
                    <a:pt x="5839" y="3893"/>
                    <a:pt x="5839" y="3893"/>
                  </a:cubicBezTo>
                  <a:lnTo>
                    <a:pt x="5782" y="2233"/>
                  </a:lnTo>
                  <a:cubicBezTo>
                    <a:pt x="1890" y="1861"/>
                    <a:pt x="230" y="1"/>
                    <a:pt x="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581;p37">
              <a:extLst>
                <a:ext uri="{FF2B5EF4-FFF2-40B4-BE49-F238E27FC236}">
                  <a16:creationId xmlns:a16="http://schemas.microsoft.com/office/drawing/2014/main" id="{3D73485E-3BEA-5AB3-18D3-689083E47643}"/>
                </a:ext>
              </a:extLst>
            </p:cNvPr>
            <p:cNvSpPr/>
            <p:nvPr/>
          </p:nvSpPr>
          <p:spPr>
            <a:xfrm>
              <a:off x="7770831" y="2079990"/>
              <a:ext cx="37475" cy="28910"/>
            </a:xfrm>
            <a:custGeom>
              <a:avLst/>
              <a:gdLst/>
              <a:ahLst/>
              <a:cxnLst/>
              <a:rect l="l" t="t" r="r" b="b"/>
              <a:pathLst>
                <a:path w="2004" h="1546" extrusionOk="0">
                  <a:moveTo>
                    <a:pt x="1002" y="0"/>
                  </a:moveTo>
                  <a:cubicBezTo>
                    <a:pt x="458" y="0"/>
                    <a:pt x="0" y="344"/>
                    <a:pt x="0" y="773"/>
                  </a:cubicBezTo>
                  <a:cubicBezTo>
                    <a:pt x="0" y="1202"/>
                    <a:pt x="458" y="1546"/>
                    <a:pt x="1002" y="1546"/>
                  </a:cubicBezTo>
                  <a:cubicBezTo>
                    <a:pt x="1574" y="1546"/>
                    <a:pt x="2004" y="1202"/>
                    <a:pt x="2004" y="773"/>
                  </a:cubicBezTo>
                  <a:cubicBezTo>
                    <a:pt x="2004" y="344"/>
                    <a:pt x="1574" y="0"/>
                    <a:pt x="1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582;p37">
              <a:extLst>
                <a:ext uri="{FF2B5EF4-FFF2-40B4-BE49-F238E27FC236}">
                  <a16:creationId xmlns:a16="http://schemas.microsoft.com/office/drawing/2014/main" id="{AE0571E9-FAAF-9078-9F86-192119431D74}"/>
                </a:ext>
              </a:extLst>
            </p:cNvPr>
            <p:cNvSpPr/>
            <p:nvPr/>
          </p:nvSpPr>
          <p:spPr>
            <a:xfrm>
              <a:off x="7440832" y="2048948"/>
              <a:ext cx="140568" cy="205139"/>
            </a:xfrm>
            <a:custGeom>
              <a:avLst/>
              <a:gdLst/>
              <a:ahLst/>
              <a:cxnLst/>
              <a:rect l="l" t="t" r="r" b="b"/>
              <a:pathLst>
                <a:path w="7517" h="10970" extrusionOk="0">
                  <a:moveTo>
                    <a:pt x="2021" y="0"/>
                  </a:moveTo>
                  <a:cubicBezTo>
                    <a:pt x="2021" y="0"/>
                    <a:pt x="934" y="7670"/>
                    <a:pt x="304" y="9702"/>
                  </a:cubicBezTo>
                  <a:cubicBezTo>
                    <a:pt x="1" y="10682"/>
                    <a:pt x="1228" y="10970"/>
                    <a:pt x="2791" y="10970"/>
                  </a:cubicBezTo>
                  <a:cubicBezTo>
                    <a:pt x="4471" y="10970"/>
                    <a:pt x="6538" y="10638"/>
                    <a:pt x="7516" y="10475"/>
                  </a:cubicBezTo>
                  <a:lnTo>
                    <a:pt x="2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583;p37">
              <a:extLst>
                <a:ext uri="{FF2B5EF4-FFF2-40B4-BE49-F238E27FC236}">
                  <a16:creationId xmlns:a16="http://schemas.microsoft.com/office/drawing/2014/main" id="{F507362E-AA58-0E63-F4EA-1F908C4130B0}"/>
                </a:ext>
              </a:extLst>
            </p:cNvPr>
            <p:cNvSpPr/>
            <p:nvPr/>
          </p:nvSpPr>
          <p:spPr>
            <a:xfrm>
              <a:off x="7441169" y="2044554"/>
              <a:ext cx="145037" cy="213666"/>
            </a:xfrm>
            <a:custGeom>
              <a:avLst/>
              <a:gdLst/>
              <a:ahLst/>
              <a:cxnLst/>
              <a:rect l="l" t="t" r="r" b="b"/>
              <a:pathLst>
                <a:path w="7756" h="11426" extrusionOk="0">
                  <a:moveTo>
                    <a:pt x="2007" y="1"/>
                  </a:moveTo>
                  <a:cubicBezTo>
                    <a:pt x="1889" y="1"/>
                    <a:pt x="1799" y="82"/>
                    <a:pt x="1774" y="207"/>
                  </a:cubicBezTo>
                  <a:cubicBezTo>
                    <a:pt x="1774" y="207"/>
                    <a:pt x="1717" y="665"/>
                    <a:pt x="1603" y="1409"/>
                  </a:cubicBezTo>
                  <a:cubicBezTo>
                    <a:pt x="1431" y="2553"/>
                    <a:pt x="1173" y="4271"/>
                    <a:pt x="887" y="5931"/>
                  </a:cubicBezTo>
                  <a:cubicBezTo>
                    <a:pt x="601" y="7562"/>
                    <a:pt x="286" y="9136"/>
                    <a:pt x="57" y="9851"/>
                  </a:cubicBezTo>
                  <a:cubicBezTo>
                    <a:pt x="29" y="9966"/>
                    <a:pt x="0" y="10109"/>
                    <a:pt x="0" y="10223"/>
                  </a:cubicBezTo>
                  <a:cubicBezTo>
                    <a:pt x="0" y="10452"/>
                    <a:pt x="115" y="10681"/>
                    <a:pt x="286" y="10853"/>
                  </a:cubicBezTo>
                  <a:cubicBezTo>
                    <a:pt x="544" y="11111"/>
                    <a:pt x="887" y="11225"/>
                    <a:pt x="1317" y="11311"/>
                  </a:cubicBezTo>
                  <a:cubicBezTo>
                    <a:pt x="1746" y="11397"/>
                    <a:pt x="2261" y="11425"/>
                    <a:pt x="2805" y="11425"/>
                  </a:cubicBezTo>
                  <a:cubicBezTo>
                    <a:pt x="4493" y="11425"/>
                    <a:pt x="6554" y="11111"/>
                    <a:pt x="7527" y="10939"/>
                  </a:cubicBezTo>
                  <a:cubicBezTo>
                    <a:pt x="7670" y="10910"/>
                    <a:pt x="7756" y="10796"/>
                    <a:pt x="7727" y="10681"/>
                  </a:cubicBezTo>
                  <a:cubicBezTo>
                    <a:pt x="7702" y="10557"/>
                    <a:pt x="7612" y="10476"/>
                    <a:pt x="7495" y="10476"/>
                  </a:cubicBezTo>
                  <a:cubicBezTo>
                    <a:pt x="7478" y="10476"/>
                    <a:pt x="7460" y="10477"/>
                    <a:pt x="7441" y="10481"/>
                  </a:cubicBezTo>
                  <a:cubicBezTo>
                    <a:pt x="6497" y="10624"/>
                    <a:pt x="4436" y="10968"/>
                    <a:pt x="2805" y="10968"/>
                  </a:cubicBezTo>
                  <a:cubicBezTo>
                    <a:pt x="2118" y="10968"/>
                    <a:pt x="1488" y="10910"/>
                    <a:pt x="1059" y="10767"/>
                  </a:cubicBezTo>
                  <a:cubicBezTo>
                    <a:pt x="859" y="10681"/>
                    <a:pt x="716" y="10595"/>
                    <a:pt x="630" y="10510"/>
                  </a:cubicBezTo>
                  <a:cubicBezTo>
                    <a:pt x="515" y="10424"/>
                    <a:pt x="487" y="10338"/>
                    <a:pt x="487" y="10223"/>
                  </a:cubicBezTo>
                  <a:cubicBezTo>
                    <a:pt x="487" y="10138"/>
                    <a:pt x="487" y="10080"/>
                    <a:pt x="515" y="9994"/>
                  </a:cubicBezTo>
                  <a:cubicBezTo>
                    <a:pt x="687" y="9479"/>
                    <a:pt x="859" y="8621"/>
                    <a:pt x="1059" y="7590"/>
                  </a:cubicBezTo>
                  <a:cubicBezTo>
                    <a:pt x="1631" y="4585"/>
                    <a:pt x="2261" y="264"/>
                    <a:pt x="2261" y="264"/>
                  </a:cubicBezTo>
                  <a:cubicBezTo>
                    <a:pt x="2261" y="121"/>
                    <a:pt x="2175" y="6"/>
                    <a:pt x="2061" y="6"/>
                  </a:cubicBezTo>
                  <a:cubicBezTo>
                    <a:pt x="2042" y="3"/>
                    <a:pt x="2024"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584;p37">
              <a:extLst>
                <a:ext uri="{FF2B5EF4-FFF2-40B4-BE49-F238E27FC236}">
                  <a16:creationId xmlns:a16="http://schemas.microsoft.com/office/drawing/2014/main" id="{8F8D7138-2D79-7E7D-45FC-B061DFE96EB2}"/>
                </a:ext>
              </a:extLst>
            </p:cNvPr>
            <p:cNvSpPr/>
            <p:nvPr/>
          </p:nvSpPr>
          <p:spPr>
            <a:xfrm>
              <a:off x="7737115" y="2272582"/>
              <a:ext cx="162185" cy="117286"/>
            </a:xfrm>
            <a:custGeom>
              <a:avLst/>
              <a:gdLst/>
              <a:ahLst/>
              <a:cxnLst/>
              <a:rect l="l" t="t" r="r" b="b"/>
              <a:pathLst>
                <a:path w="8673" h="6272" extrusionOk="0">
                  <a:moveTo>
                    <a:pt x="8412" y="0"/>
                  </a:moveTo>
                  <a:cubicBezTo>
                    <a:pt x="8355" y="0"/>
                    <a:pt x="8296" y="22"/>
                    <a:pt x="8243" y="61"/>
                  </a:cubicBezTo>
                  <a:cubicBezTo>
                    <a:pt x="6468" y="1521"/>
                    <a:pt x="4436" y="2981"/>
                    <a:pt x="2862" y="4039"/>
                  </a:cubicBezTo>
                  <a:cubicBezTo>
                    <a:pt x="2061" y="4583"/>
                    <a:pt x="1374" y="5041"/>
                    <a:pt x="916" y="5327"/>
                  </a:cubicBezTo>
                  <a:cubicBezTo>
                    <a:pt x="430" y="5642"/>
                    <a:pt x="144" y="5814"/>
                    <a:pt x="144" y="5814"/>
                  </a:cubicBezTo>
                  <a:cubicBezTo>
                    <a:pt x="29" y="5900"/>
                    <a:pt x="0" y="6043"/>
                    <a:pt x="58" y="6157"/>
                  </a:cubicBezTo>
                  <a:cubicBezTo>
                    <a:pt x="115" y="6234"/>
                    <a:pt x="198" y="6272"/>
                    <a:pt x="280" y="6272"/>
                  </a:cubicBezTo>
                  <a:cubicBezTo>
                    <a:pt x="322" y="6272"/>
                    <a:pt x="363" y="6262"/>
                    <a:pt x="401" y="6243"/>
                  </a:cubicBezTo>
                  <a:cubicBezTo>
                    <a:pt x="401" y="6215"/>
                    <a:pt x="4952" y="3410"/>
                    <a:pt x="8558" y="433"/>
                  </a:cubicBezTo>
                  <a:cubicBezTo>
                    <a:pt x="8672" y="348"/>
                    <a:pt x="8672" y="176"/>
                    <a:pt x="8586" y="90"/>
                  </a:cubicBezTo>
                  <a:cubicBezTo>
                    <a:pt x="8540" y="29"/>
                    <a:pt x="8478" y="0"/>
                    <a:pt x="8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585;p37">
              <a:extLst>
                <a:ext uri="{FF2B5EF4-FFF2-40B4-BE49-F238E27FC236}">
                  <a16:creationId xmlns:a16="http://schemas.microsoft.com/office/drawing/2014/main" id="{632568D6-F0D3-DD82-46EF-D59BC10B2550}"/>
                </a:ext>
              </a:extLst>
            </p:cNvPr>
            <p:cNvSpPr/>
            <p:nvPr/>
          </p:nvSpPr>
          <p:spPr>
            <a:xfrm>
              <a:off x="7525712" y="1926931"/>
              <a:ext cx="192161" cy="73846"/>
            </a:xfrm>
            <a:custGeom>
              <a:avLst/>
              <a:gdLst/>
              <a:ahLst/>
              <a:cxnLst/>
              <a:rect l="l" t="t" r="r" b="b"/>
              <a:pathLst>
                <a:path w="10276" h="3949" extrusionOk="0">
                  <a:moveTo>
                    <a:pt x="7470" y="0"/>
                  </a:moveTo>
                  <a:cubicBezTo>
                    <a:pt x="4351" y="0"/>
                    <a:pt x="2519" y="658"/>
                    <a:pt x="1432" y="1374"/>
                  </a:cubicBezTo>
                  <a:cubicBezTo>
                    <a:pt x="373" y="2118"/>
                    <a:pt x="115" y="2919"/>
                    <a:pt x="87" y="3062"/>
                  </a:cubicBezTo>
                  <a:cubicBezTo>
                    <a:pt x="1" y="3434"/>
                    <a:pt x="230" y="3835"/>
                    <a:pt x="602" y="3921"/>
                  </a:cubicBezTo>
                  <a:cubicBezTo>
                    <a:pt x="667" y="3940"/>
                    <a:pt x="732" y="3948"/>
                    <a:pt x="794" y="3948"/>
                  </a:cubicBezTo>
                  <a:cubicBezTo>
                    <a:pt x="1107" y="3948"/>
                    <a:pt x="1373" y="3730"/>
                    <a:pt x="1454" y="3432"/>
                  </a:cubicBezTo>
                  <a:lnTo>
                    <a:pt x="1454" y="3432"/>
                  </a:lnTo>
                  <a:lnTo>
                    <a:pt x="1460" y="3434"/>
                  </a:lnTo>
                  <a:cubicBezTo>
                    <a:pt x="1460" y="3434"/>
                    <a:pt x="1604" y="2977"/>
                    <a:pt x="2405" y="2461"/>
                  </a:cubicBezTo>
                  <a:cubicBezTo>
                    <a:pt x="3206" y="1975"/>
                    <a:pt x="4723" y="1431"/>
                    <a:pt x="7470" y="1431"/>
                  </a:cubicBezTo>
                  <a:cubicBezTo>
                    <a:pt x="8071" y="1431"/>
                    <a:pt x="8730" y="1460"/>
                    <a:pt x="9474" y="1517"/>
                  </a:cubicBezTo>
                  <a:cubicBezTo>
                    <a:pt x="9492" y="1518"/>
                    <a:pt x="9511" y="1519"/>
                    <a:pt x="9529" y="1519"/>
                  </a:cubicBezTo>
                  <a:cubicBezTo>
                    <a:pt x="9905" y="1519"/>
                    <a:pt x="10219" y="1241"/>
                    <a:pt x="10247" y="859"/>
                  </a:cubicBezTo>
                  <a:cubicBezTo>
                    <a:pt x="10275" y="458"/>
                    <a:pt x="9989" y="115"/>
                    <a:pt x="9588" y="86"/>
                  </a:cubicBezTo>
                  <a:cubicBezTo>
                    <a:pt x="8816" y="29"/>
                    <a:pt x="8100" y="0"/>
                    <a:pt x="7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586;p37">
              <a:extLst>
                <a:ext uri="{FF2B5EF4-FFF2-40B4-BE49-F238E27FC236}">
                  <a16:creationId xmlns:a16="http://schemas.microsoft.com/office/drawing/2014/main" id="{8815DABA-1743-F400-A053-E28F09469D28}"/>
                </a:ext>
              </a:extLst>
            </p:cNvPr>
            <p:cNvSpPr/>
            <p:nvPr/>
          </p:nvSpPr>
          <p:spPr>
            <a:xfrm>
              <a:off x="7368370" y="1906548"/>
              <a:ext cx="105449" cy="79494"/>
            </a:xfrm>
            <a:custGeom>
              <a:avLst/>
              <a:gdLst/>
              <a:ahLst/>
              <a:cxnLst/>
              <a:rect l="l" t="t" r="r" b="b"/>
              <a:pathLst>
                <a:path w="5639" h="4251" extrusionOk="0">
                  <a:moveTo>
                    <a:pt x="752" y="1"/>
                  </a:moveTo>
                  <a:cubicBezTo>
                    <a:pt x="373" y="1"/>
                    <a:pt x="57" y="306"/>
                    <a:pt x="29" y="689"/>
                  </a:cubicBezTo>
                  <a:cubicBezTo>
                    <a:pt x="1" y="1062"/>
                    <a:pt x="316" y="1405"/>
                    <a:pt x="688" y="1434"/>
                  </a:cubicBezTo>
                  <a:cubicBezTo>
                    <a:pt x="1203" y="1462"/>
                    <a:pt x="1661" y="1634"/>
                    <a:pt x="2090" y="1863"/>
                  </a:cubicBezTo>
                  <a:cubicBezTo>
                    <a:pt x="2720" y="2206"/>
                    <a:pt x="3263" y="2721"/>
                    <a:pt x="3635" y="3151"/>
                  </a:cubicBezTo>
                  <a:cubicBezTo>
                    <a:pt x="3836" y="3380"/>
                    <a:pt x="3979" y="3551"/>
                    <a:pt x="4065" y="3694"/>
                  </a:cubicBezTo>
                  <a:cubicBezTo>
                    <a:pt x="4122" y="3780"/>
                    <a:pt x="4151" y="3838"/>
                    <a:pt x="4179" y="3866"/>
                  </a:cubicBezTo>
                  <a:lnTo>
                    <a:pt x="4179" y="3895"/>
                  </a:lnTo>
                  <a:lnTo>
                    <a:pt x="4208" y="3895"/>
                  </a:lnTo>
                  <a:cubicBezTo>
                    <a:pt x="4341" y="4124"/>
                    <a:pt x="4577" y="4251"/>
                    <a:pt x="4821" y="4251"/>
                  </a:cubicBezTo>
                  <a:cubicBezTo>
                    <a:pt x="4942" y="4251"/>
                    <a:pt x="5066" y="4219"/>
                    <a:pt x="5181" y="4152"/>
                  </a:cubicBezTo>
                  <a:cubicBezTo>
                    <a:pt x="5524" y="3952"/>
                    <a:pt x="5639" y="3523"/>
                    <a:pt x="5439" y="3179"/>
                  </a:cubicBezTo>
                  <a:cubicBezTo>
                    <a:pt x="5410" y="3151"/>
                    <a:pt x="4981" y="2435"/>
                    <a:pt x="4208" y="1691"/>
                  </a:cubicBezTo>
                  <a:cubicBezTo>
                    <a:pt x="3836" y="1290"/>
                    <a:pt x="3349" y="918"/>
                    <a:pt x="2777" y="604"/>
                  </a:cubicBezTo>
                  <a:cubicBezTo>
                    <a:pt x="2205" y="289"/>
                    <a:pt x="1546" y="60"/>
                    <a:pt x="802" y="3"/>
                  </a:cubicBezTo>
                  <a:cubicBezTo>
                    <a:pt x="785" y="1"/>
                    <a:pt x="768" y="1"/>
                    <a:pt x="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587;p37">
              <a:extLst>
                <a:ext uri="{FF2B5EF4-FFF2-40B4-BE49-F238E27FC236}">
                  <a16:creationId xmlns:a16="http://schemas.microsoft.com/office/drawing/2014/main" id="{2D0E9DE2-1E49-473A-8487-4165540AC486}"/>
                </a:ext>
              </a:extLst>
            </p:cNvPr>
            <p:cNvSpPr/>
            <p:nvPr/>
          </p:nvSpPr>
          <p:spPr>
            <a:xfrm>
              <a:off x="7759593" y="2564320"/>
              <a:ext cx="58886" cy="210338"/>
            </a:xfrm>
            <a:custGeom>
              <a:avLst/>
              <a:gdLst/>
              <a:ahLst/>
              <a:cxnLst/>
              <a:rect l="l" t="t" r="r" b="b"/>
              <a:pathLst>
                <a:path w="3149" h="11248" extrusionOk="0">
                  <a:moveTo>
                    <a:pt x="2261" y="1"/>
                  </a:moveTo>
                  <a:lnTo>
                    <a:pt x="0" y="10761"/>
                  </a:lnTo>
                  <a:lnTo>
                    <a:pt x="3149" y="11248"/>
                  </a:lnTo>
                  <a:lnTo>
                    <a:pt x="2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588;p37">
              <a:extLst>
                <a:ext uri="{FF2B5EF4-FFF2-40B4-BE49-F238E27FC236}">
                  <a16:creationId xmlns:a16="http://schemas.microsoft.com/office/drawing/2014/main" id="{2FFAB95C-C1D2-0773-D6E2-7AAE528015EC}"/>
                </a:ext>
              </a:extLst>
            </p:cNvPr>
            <p:cNvSpPr/>
            <p:nvPr/>
          </p:nvSpPr>
          <p:spPr>
            <a:xfrm>
              <a:off x="7755310" y="2559514"/>
              <a:ext cx="67451" cy="219426"/>
            </a:xfrm>
            <a:custGeom>
              <a:avLst/>
              <a:gdLst/>
              <a:ahLst/>
              <a:cxnLst/>
              <a:rect l="l" t="t" r="r" b="b"/>
              <a:pathLst>
                <a:path w="3607" h="11734" extrusionOk="0">
                  <a:moveTo>
                    <a:pt x="2367" y="1970"/>
                  </a:moveTo>
                  <a:lnTo>
                    <a:pt x="3091" y="11219"/>
                  </a:lnTo>
                  <a:lnTo>
                    <a:pt x="516" y="10818"/>
                  </a:lnTo>
                  <a:lnTo>
                    <a:pt x="2367" y="1970"/>
                  </a:lnTo>
                  <a:close/>
                  <a:moveTo>
                    <a:pt x="2490" y="0"/>
                  </a:moveTo>
                  <a:cubicBezTo>
                    <a:pt x="2376" y="0"/>
                    <a:pt x="2261" y="86"/>
                    <a:pt x="2261" y="200"/>
                  </a:cubicBezTo>
                  <a:lnTo>
                    <a:pt x="2249" y="258"/>
                  </a:lnTo>
                  <a:lnTo>
                    <a:pt x="2233" y="258"/>
                  </a:lnTo>
                  <a:lnTo>
                    <a:pt x="2237" y="315"/>
                  </a:lnTo>
                  <a:lnTo>
                    <a:pt x="0" y="10961"/>
                  </a:lnTo>
                  <a:cubicBezTo>
                    <a:pt x="0" y="11047"/>
                    <a:pt x="0" y="11104"/>
                    <a:pt x="29" y="11162"/>
                  </a:cubicBezTo>
                  <a:cubicBezTo>
                    <a:pt x="86" y="11219"/>
                    <a:pt x="144" y="11247"/>
                    <a:pt x="201" y="11247"/>
                  </a:cubicBezTo>
                  <a:lnTo>
                    <a:pt x="3320" y="11734"/>
                  </a:lnTo>
                  <a:cubicBezTo>
                    <a:pt x="3406" y="11734"/>
                    <a:pt x="3463" y="11705"/>
                    <a:pt x="3521" y="11677"/>
                  </a:cubicBezTo>
                  <a:cubicBezTo>
                    <a:pt x="3578" y="11619"/>
                    <a:pt x="3606" y="11534"/>
                    <a:pt x="3606" y="11476"/>
                  </a:cubicBezTo>
                  <a:lnTo>
                    <a:pt x="2719" y="229"/>
                  </a:lnTo>
                  <a:cubicBezTo>
                    <a:pt x="2719" y="115"/>
                    <a:pt x="2605" y="29"/>
                    <a:pt x="2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589;p37">
              <a:extLst>
                <a:ext uri="{FF2B5EF4-FFF2-40B4-BE49-F238E27FC236}">
                  <a16:creationId xmlns:a16="http://schemas.microsoft.com/office/drawing/2014/main" id="{AA4D4A79-3356-95CB-2A57-F74115D8E57A}"/>
                </a:ext>
              </a:extLst>
            </p:cNvPr>
            <p:cNvSpPr/>
            <p:nvPr/>
          </p:nvSpPr>
          <p:spPr>
            <a:xfrm>
              <a:off x="7240462" y="1397609"/>
              <a:ext cx="967632" cy="1150686"/>
            </a:xfrm>
            <a:custGeom>
              <a:avLst/>
              <a:gdLst/>
              <a:ahLst/>
              <a:cxnLst/>
              <a:rect l="l" t="t" r="r" b="b"/>
              <a:pathLst>
                <a:path w="51745" h="61534" extrusionOk="0">
                  <a:moveTo>
                    <a:pt x="33047" y="0"/>
                  </a:moveTo>
                  <a:cubicBezTo>
                    <a:pt x="27560" y="0"/>
                    <a:pt x="21039" y="2445"/>
                    <a:pt x="15684" y="4810"/>
                  </a:cubicBezTo>
                  <a:cubicBezTo>
                    <a:pt x="6612" y="8816"/>
                    <a:pt x="1" y="15227"/>
                    <a:pt x="1" y="15227"/>
                  </a:cubicBezTo>
                  <a:cubicBezTo>
                    <a:pt x="1" y="15227"/>
                    <a:pt x="13996" y="23355"/>
                    <a:pt x="23268" y="27362"/>
                  </a:cubicBezTo>
                  <a:cubicBezTo>
                    <a:pt x="32541" y="31368"/>
                    <a:pt x="44361" y="37722"/>
                    <a:pt x="45190" y="42988"/>
                  </a:cubicBezTo>
                  <a:cubicBezTo>
                    <a:pt x="46049" y="48254"/>
                    <a:pt x="40125" y="53090"/>
                    <a:pt x="37807" y="55008"/>
                  </a:cubicBezTo>
                  <a:cubicBezTo>
                    <a:pt x="35489" y="56897"/>
                    <a:pt x="30852" y="61533"/>
                    <a:pt x="30852" y="61533"/>
                  </a:cubicBezTo>
                  <a:cubicBezTo>
                    <a:pt x="30852" y="61533"/>
                    <a:pt x="42243" y="55208"/>
                    <a:pt x="46249" y="52260"/>
                  </a:cubicBezTo>
                  <a:cubicBezTo>
                    <a:pt x="50256" y="49313"/>
                    <a:pt x="51744" y="44247"/>
                    <a:pt x="50056" y="35175"/>
                  </a:cubicBezTo>
                  <a:cubicBezTo>
                    <a:pt x="48367" y="26102"/>
                    <a:pt x="47308" y="12193"/>
                    <a:pt x="42243" y="4380"/>
                  </a:cubicBezTo>
                  <a:cubicBezTo>
                    <a:pt x="40167" y="1179"/>
                    <a:pt x="36856" y="0"/>
                    <a:pt x="3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590;p37">
              <a:extLst>
                <a:ext uri="{FF2B5EF4-FFF2-40B4-BE49-F238E27FC236}">
                  <a16:creationId xmlns:a16="http://schemas.microsoft.com/office/drawing/2014/main" id="{A2765C90-4929-D1FA-159F-176CE8C494CB}"/>
                </a:ext>
              </a:extLst>
            </p:cNvPr>
            <p:cNvSpPr/>
            <p:nvPr/>
          </p:nvSpPr>
          <p:spPr>
            <a:xfrm>
              <a:off x="7450257" y="1433494"/>
              <a:ext cx="724644" cy="937655"/>
            </a:xfrm>
            <a:custGeom>
              <a:avLst/>
              <a:gdLst/>
              <a:ahLst/>
              <a:cxnLst/>
              <a:rect l="l" t="t" r="r" b="b"/>
              <a:pathLst>
                <a:path w="38751" h="50142" extrusionOk="0">
                  <a:moveTo>
                    <a:pt x="23983" y="0"/>
                  </a:moveTo>
                  <a:cubicBezTo>
                    <a:pt x="21265" y="0"/>
                    <a:pt x="18088" y="1145"/>
                    <a:pt x="14883" y="3320"/>
                  </a:cubicBezTo>
                  <a:cubicBezTo>
                    <a:pt x="9101" y="7241"/>
                    <a:pt x="20292" y="9101"/>
                    <a:pt x="19175" y="12078"/>
                  </a:cubicBezTo>
                  <a:cubicBezTo>
                    <a:pt x="18918" y="12764"/>
                    <a:pt x="18202" y="13022"/>
                    <a:pt x="17344" y="13022"/>
                  </a:cubicBezTo>
                  <a:cubicBezTo>
                    <a:pt x="15541" y="13022"/>
                    <a:pt x="13051" y="11992"/>
                    <a:pt x="12164" y="11763"/>
                  </a:cubicBezTo>
                  <a:cubicBezTo>
                    <a:pt x="10275" y="11219"/>
                    <a:pt x="8787" y="10933"/>
                    <a:pt x="7413" y="10933"/>
                  </a:cubicBezTo>
                  <a:cubicBezTo>
                    <a:pt x="5524" y="10933"/>
                    <a:pt x="3807" y="11419"/>
                    <a:pt x="1317" y="12450"/>
                  </a:cubicBezTo>
                  <a:cubicBezTo>
                    <a:pt x="1" y="12993"/>
                    <a:pt x="945" y="14367"/>
                    <a:pt x="1832" y="14882"/>
                  </a:cubicBezTo>
                  <a:cubicBezTo>
                    <a:pt x="1832" y="14882"/>
                    <a:pt x="10590" y="20091"/>
                    <a:pt x="17687" y="23840"/>
                  </a:cubicBezTo>
                  <a:cubicBezTo>
                    <a:pt x="24756" y="27561"/>
                    <a:pt x="33514" y="33170"/>
                    <a:pt x="35574" y="36318"/>
                  </a:cubicBezTo>
                  <a:cubicBezTo>
                    <a:pt x="37635" y="39495"/>
                    <a:pt x="37062" y="41355"/>
                    <a:pt x="35202" y="44732"/>
                  </a:cubicBezTo>
                  <a:cubicBezTo>
                    <a:pt x="33342" y="48080"/>
                    <a:pt x="30909" y="49941"/>
                    <a:pt x="33514" y="50141"/>
                  </a:cubicBezTo>
                  <a:lnTo>
                    <a:pt x="33657" y="50141"/>
                  </a:lnTo>
                  <a:cubicBezTo>
                    <a:pt x="36232" y="50141"/>
                    <a:pt x="38751" y="45219"/>
                    <a:pt x="38751" y="41183"/>
                  </a:cubicBezTo>
                  <a:cubicBezTo>
                    <a:pt x="38751" y="37062"/>
                    <a:pt x="38007" y="32970"/>
                    <a:pt x="36891" y="26072"/>
                  </a:cubicBezTo>
                  <a:cubicBezTo>
                    <a:pt x="35774" y="19175"/>
                    <a:pt x="32598" y="5552"/>
                    <a:pt x="29421" y="2204"/>
                  </a:cubicBezTo>
                  <a:cubicBezTo>
                    <a:pt x="28019" y="716"/>
                    <a:pt x="26130"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591;p37">
              <a:extLst>
                <a:ext uri="{FF2B5EF4-FFF2-40B4-BE49-F238E27FC236}">
                  <a16:creationId xmlns:a16="http://schemas.microsoft.com/office/drawing/2014/main" id="{E7383F48-3BBD-2808-2F78-B49E8B996437}"/>
                </a:ext>
              </a:extLst>
            </p:cNvPr>
            <p:cNvSpPr/>
            <p:nvPr/>
          </p:nvSpPr>
          <p:spPr>
            <a:xfrm>
              <a:off x="7235656" y="1393345"/>
              <a:ext cx="957982" cy="1159755"/>
            </a:xfrm>
            <a:custGeom>
              <a:avLst/>
              <a:gdLst/>
              <a:ahLst/>
              <a:cxnLst/>
              <a:rect l="l" t="t" r="r" b="b"/>
              <a:pathLst>
                <a:path w="51229" h="62019" extrusionOk="0">
                  <a:moveTo>
                    <a:pt x="33284" y="459"/>
                  </a:moveTo>
                  <a:cubicBezTo>
                    <a:pt x="35173" y="459"/>
                    <a:pt x="36919" y="773"/>
                    <a:pt x="38464" y="1432"/>
                  </a:cubicBezTo>
                  <a:cubicBezTo>
                    <a:pt x="39981" y="2119"/>
                    <a:pt x="41298" y="3177"/>
                    <a:pt x="42299" y="4752"/>
                  </a:cubicBezTo>
                  <a:cubicBezTo>
                    <a:pt x="44818" y="8587"/>
                    <a:pt x="46335" y="13996"/>
                    <a:pt x="47451" y="19576"/>
                  </a:cubicBezTo>
                  <a:cubicBezTo>
                    <a:pt x="48538" y="25157"/>
                    <a:pt x="49225" y="30910"/>
                    <a:pt x="50084" y="35460"/>
                  </a:cubicBezTo>
                  <a:cubicBezTo>
                    <a:pt x="50542" y="37921"/>
                    <a:pt x="50771" y="40096"/>
                    <a:pt x="50771" y="41985"/>
                  </a:cubicBezTo>
                  <a:cubicBezTo>
                    <a:pt x="50771" y="44532"/>
                    <a:pt x="50370" y="46564"/>
                    <a:pt x="49626" y="48253"/>
                  </a:cubicBezTo>
                  <a:cubicBezTo>
                    <a:pt x="48882" y="49941"/>
                    <a:pt x="47794" y="51258"/>
                    <a:pt x="46363" y="52288"/>
                  </a:cubicBezTo>
                  <a:cubicBezTo>
                    <a:pt x="44389" y="53748"/>
                    <a:pt x="40525" y="56094"/>
                    <a:pt x="37205" y="58041"/>
                  </a:cubicBezTo>
                  <a:cubicBezTo>
                    <a:pt x="35517" y="59014"/>
                    <a:pt x="33971" y="59901"/>
                    <a:pt x="32826" y="60530"/>
                  </a:cubicBezTo>
                  <a:cubicBezTo>
                    <a:pt x="32736" y="60583"/>
                    <a:pt x="32649" y="60633"/>
                    <a:pt x="32564" y="60682"/>
                  </a:cubicBezTo>
                  <a:lnTo>
                    <a:pt x="32564" y="60682"/>
                  </a:lnTo>
                  <a:cubicBezTo>
                    <a:pt x="34099" y="59165"/>
                    <a:pt x="36679" y="56683"/>
                    <a:pt x="38235" y="55408"/>
                  </a:cubicBezTo>
                  <a:cubicBezTo>
                    <a:pt x="39323" y="54520"/>
                    <a:pt x="41183" y="52975"/>
                    <a:pt x="42815" y="51057"/>
                  </a:cubicBezTo>
                  <a:cubicBezTo>
                    <a:pt x="44417" y="49111"/>
                    <a:pt x="45762" y="46765"/>
                    <a:pt x="45791" y="44246"/>
                  </a:cubicBezTo>
                  <a:cubicBezTo>
                    <a:pt x="45791" y="43903"/>
                    <a:pt x="45762" y="43531"/>
                    <a:pt x="45705" y="43159"/>
                  </a:cubicBezTo>
                  <a:cubicBezTo>
                    <a:pt x="45476" y="41785"/>
                    <a:pt x="44532" y="40354"/>
                    <a:pt x="43158" y="38952"/>
                  </a:cubicBezTo>
                  <a:cubicBezTo>
                    <a:pt x="38980" y="34687"/>
                    <a:pt x="30594" y="30394"/>
                    <a:pt x="23611" y="27389"/>
                  </a:cubicBezTo>
                  <a:cubicBezTo>
                    <a:pt x="19003" y="25386"/>
                    <a:pt x="13165" y="22352"/>
                    <a:pt x="8529" y="19834"/>
                  </a:cubicBezTo>
                  <a:cubicBezTo>
                    <a:pt x="6211" y="18546"/>
                    <a:pt x="4150" y="17401"/>
                    <a:pt x="2719" y="16600"/>
                  </a:cubicBezTo>
                  <a:cubicBezTo>
                    <a:pt x="1975" y="16171"/>
                    <a:pt x="1403" y="15856"/>
                    <a:pt x="1002" y="15627"/>
                  </a:cubicBezTo>
                  <a:cubicBezTo>
                    <a:pt x="862" y="15547"/>
                    <a:pt x="743" y="15478"/>
                    <a:pt x="648" y="15421"/>
                  </a:cubicBezTo>
                  <a:lnTo>
                    <a:pt x="648" y="15421"/>
                  </a:lnTo>
                  <a:cubicBezTo>
                    <a:pt x="1907" y="14261"/>
                    <a:pt x="7988" y="8796"/>
                    <a:pt x="16027" y="5238"/>
                  </a:cubicBezTo>
                  <a:cubicBezTo>
                    <a:pt x="21350" y="2891"/>
                    <a:pt x="27875" y="459"/>
                    <a:pt x="33284" y="459"/>
                  </a:cubicBezTo>
                  <a:close/>
                  <a:moveTo>
                    <a:pt x="33284" y="1"/>
                  </a:moveTo>
                  <a:cubicBezTo>
                    <a:pt x="27732" y="1"/>
                    <a:pt x="21207" y="2433"/>
                    <a:pt x="15827" y="4809"/>
                  </a:cubicBezTo>
                  <a:cubicBezTo>
                    <a:pt x="6726" y="8844"/>
                    <a:pt x="115" y="15283"/>
                    <a:pt x="86" y="15283"/>
                  </a:cubicBezTo>
                  <a:cubicBezTo>
                    <a:pt x="29" y="15341"/>
                    <a:pt x="0" y="15427"/>
                    <a:pt x="29" y="15484"/>
                  </a:cubicBezTo>
                  <a:cubicBezTo>
                    <a:pt x="29" y="15570"/>
                    <a:pt x="86" y="15627"/>
                    <a:pt x="143" y="15684"/>
                  </a:cubicBezTo>
                  <a:cubicBezTo>
                    <a:pt x="143" y="15684"/>
                    <a:pt x="14138" y="23812"/>
                    <a:pt x="23439" y="27819"/>
                  </a:cubicBezTo>
                  <a:cubicBezTo>
                    <a:pt x="28047" y="29822"/>
                    <a:pt x="33313" y="32398"/>
                    <a:pt x="37520" y="35117"/>
                  </a:cubicBezTo>
                  <a:cubicBezTo>
                    <a:pt x="39638" y="36490"/>
                    <a:pt x="41469" y="37893"/>
                    <a:pt x="42815" y="39266"/>
                  </a:cubicBezTo>
                  <a:cubicBezTo>
                    <a:pt x="44160" y="40640"/>
                    <a:pt x="45018" y="42014"/>
                    <a:pt x="45219" y="43244"/>
                  </a:cubicBezTo>
                  <a:cubicBezTo>
                    <a:pt x="45276" y="43588"/>
                    <a:pt x="45304" y="43903"/>
                    <a:pt x="45304" y="44246"/>
                  </a:cubicBezTo>
                  <a:cubicBezTo>
                    <a:pt x="45304" y="46593"/>
                    <a:pt x="44017" y="48854"/>
                    <a:pt x="42442" y="50743"/>
                  </a:cubicBezTo>
                  <a:cubicBezTo>
                    <a:pt x="40868" y="52632"/>
                    <a:pt x="39008" y="54148"/>
                    <a:pt x="37921" y="55036"/>
                  </a:cubicBezTo>
                  <a:cubicBezTo>
                    <a:pt x="35574" y="56953"/>
                    <a:pt x="30938" y="61589"/>
                    <a:pt x="30938" y="61589"/>
                  </a:cubicBezTo>
                  <a:cubicBezTo>
                    <a:pt x="30852" y="61675"/>
                    <a:pt x="30852" y="61818"/>
                    <a:pt x="30938" y="61904"/>
                  </a:cubicBezTo>
                  <a:cubicBezTo>
                    <a:pt x="30976" y="61980"/>
                    <a:pt x="31052" y="62019"/>
                    <a:pt x="31124" y="62019"/>
                  </a:cubicBezTo>
                  <a:cubicBezTo>
                    <a:pt x="31160" y="62019"/>
                    <a:pt x="31195" y="62009"/>
                    <a:pt x="31224" y="61990"/>
                  </a:cubicBezTo>
                  <a:cubicBezTo>
                    <a:pt x="31224" y="61990"/>
                    <a:pt x="34086" y="60387"/>
                    <a:pt x="37434" y="58441"/>
                  </a:cubicBezTo>
                  <a:cubicBezTo>
                    <a:pt x="40783" y="56495"/>
                    <a:pt x="44618" y="54177"/>
                    <a:pt x="46649" y="52689"/>
                  </a:cubicBezTo>
                  <a:cubicBezTo>
                    <a:pt x="48138" y="51601"/>
                    <a:pt x="49282" y="50199"/>
                    <a:pt x="50055" y="48453"/>
                  </a:cubicBezTo>
                  <a:cubicBezTo>
                    <a:pt x="50828" y="46679"/>
                    <a:pt x="51229" y="44561"/>
                    <a:pt x="51229" y="41985"/>
                  </a:cubicBezTo>
                  <a:cubicBezTo>
                    <a:pt x="51229" y="40068"/>
                    <a:pt x="51000" y="37864"/>
                    <a:pt x="50542" y="35374"/>
                  </a:cubicBezTo>
                  <a:cubicBezTo>
                    <a:pt x="49712" y="30852"/>
                    <a:pt x="49025" y="25100"/>
                    <a:pt x="47909" y="19490"/>
                  </a:cubicBezTo>
                  <a:cubicBezTo>
                    <a:pt x="46793" y="13881"/>
                    <a:pt x="45276" y="8443"/>
                    <a:pt x="42700" y="4494"/>
                  </a:cubicBezTo>
                  <a:cubicBezTo>
                    <a:pt x="41641" y="2834"/>
                    <a:pt x="40267" y="1718"/>
                    <a:pt x="38636" y="1002"/>
                  </a:cubicBezTo>
                  <a:cubicBezTo>
                    <a:pt x="37033" y="287"/>
                    <a:pt x="35230" y="1"/>
                    <a:pt x="33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592;p37">
              <a:extLst>
                <a:ext uri="{FF2B5EF4-FFF2-40B4-BE49-F238E27FC236}">
                  <a16:creationId xmlns:a16="http://schemas.microsoft.com/office/drawing/2014/main" id="{9F48B8BF-2337-E4D9-8712-C831AACB97CC}"/>
                </a:ext>
              </a:extLst>
            </p:cNvPr>
            <p:cNvSpPr/>
            <p:nvPr/>
          </p:nvSpPr>
          <p:spPr>
            <a:xfrm>
              <a:off x="7452408" y="2467454"/>
              <a:ext cx="1170452" cy="1349205"/>
            </a:xfrm>
            <a:custGeom>
              <a:avLst/>
              <a:gdLst/>
              <a:ahLst/>
              <a:cxnLst/>
              <a:rect l="l" t="t" r="r" b="b"/>
              <a:pathLst>
                <a:path w="62591" h="72150" extrusionOk="0">
                  <a:moveTo>
                    <a:pt x="45247" y="1"/>
                  </a:moveTo>
                  <a:cubicBezTo>
                    <a:pt x="45247" y="1"/>
                    <a:pt x="39037" y="1"/>
                    <a:pt x="35316" y="10132"/>
                  </a:cubicBezTo>
                  <a:cubicBezTo>
                    <a:pt x="31596" y="20234"/>
                    <a:pt x="27474" y="45877"/>
                    <a:pt x="27474" y="45877"/>
                  </a:cubicBezTo>
                  <a:cubicBezTo>
                    <a:pt x="27474" y="45877"/>
                    <a:pt x="18374" y="52889"/>
                    <a:pt x="11562" y="56209"/>
                  </a:cubicBezTo>
                  <a:cubicBezTo>
                    <a:pt x="4751" y="59500"/>
                    <a:pt x="0" y="61160"/>
                    <a:pt x="0" y="61160"/>
                  </a:cubicBezTo>
                  <a:cubicBezTo>
                    <a:pt x="0" y="61160"/>
                    <a:pt x="3177" y="67599"/>
                    <a:pt x="2891" y="70060"/>
                  </a:cubicBezTo>
                  <a:cubicBezTo>
                    <a:pt x="2776" y="70919"/>
                    <a:pt x="3921" y="72150"/>
                    <a:pt x="3921" y="72150"/>
                  </a:cubicBezTo>
                  <a:cubicBezTo>
                    <a:pt x="3921" y="72150"/>
                    <a:pt x="21064" y="70890"/>
                    <a:pt x="30766" y="69030"/>
                  </a:cubicBezTo>
                  <a:cubicBezTo>
                    <a:pt x="40496" y="67170"/>
                    <a:pt x="52487" y="62820"/>
                    <a:pt x="54119" y="53919"/>
                  </a:cubicBezTo>
                  <a:cubicBezTo>
                    <a:pt x="55779" y="45047"/>
                    <a:pt x="62590" y="25157"/>
                    <a:pt x="59900" y="19805"/>
                  </a:cubicBezTo>
                  <a:lnTo>
                    <a:pt x="45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593;p37">
              <a:extLst>
                <a:ext uri="{FF2B5EF4-FFF2-40B4-BE49-F238E27FC236}">
                  <a16:creationId xmlns:a16="http://schemas.microsoft.com/office/drawing/2014/main" id="{D6AAF5A3-FA37-A7A3-153D-D6B5B4747D75}"/>
                </a:ext>
              </a:extLst>
            </p:cNvPr>
            <p:cNvSpPr/>
            <p:nvPr/>
          </p:nvSpPr>
          <p:spPr>
            <a:xfrm>
              <a:off x="7522514" y="2467454"/>
              <a:ext cx="1061805" cy="1349205"/>
            </a:xfrm>
            <a:custGeom>
              <a:avLst/>
              <a:gdLst/>
              <a:ahLst/>
              <a:cxnLst/>
              <a:rect l="l" t="t" r="r" b="b"/>
              <a:pathLst>
                <a:path w="56781" h="72150" extrusionOk="0">
                  <a:moveTo>
                    <a:pt x="41498" y="1"/>
                  </a:moveTo>
                  <a:cubicBezTo>
                    <a:pt x="41498" y="1"/>
                    <a:pt x="40496" y="1"/>
                    <a:pt x="39037" y="659"/>
                  </a:cubicBezTo>
                  <a:lnTo>
                    <a:pt x="39094" y="1288"/>
                  </a:lnTo>
                  <a:lnTo>
                    <a:pt x="39180" y="1288"/>
                  </a:lnTo>
                  <a:cubicBezTo>
                    <a:pt x="39695" y="1288"/>
                    <a:pt x="42728" y="1489"/>
                    <a:pt x="45533" y="5810"/>
                  </a:cubicBezTo>
                  <a:cubicBezTo>
                    <a:pt x="48624" y="10590"/>
                    <a:pt x="47680" y="14167"/>
                    <a:pt x="48624" y="26101"/>
                  </a:cubicBezTo>
                  <a:cubicBezTo>
                    <a:pt x="49597" y="38007"/>
                    <a:pt x="48882" y="49226"/>
                    <a:pt x="46735" y="49226"/>
                  </a:cubicBezTo>
                  <a:cubicBezTo>
                    <a:pt x="45047" y="49226"/>
                    <a:pt x="40840" y="47594"/>
                    <a:pt x="39580" y="47594"/>
                  </a:cubicBezTo>
                  <a:cubicBezTo>
                    <a:pt x="39266" y="47594"/>
                    <a:pt x="39122" y="47737"/>
                    <a:pt x="39323" y="48024"/>
                  </a:cubicBezTo>
                  <a:cubicBezTo>
                    <a:pt x="40296" y="49455"/>
                    <a:pt x="41727" y="50657"/>
                    <a:pt x="41727" y="52574"/>
                  </a:cubicBezTo>
                  <a:cubicBezTo>
                    <a:pt x="41727" y="52832"/>
                    <a:pt x="41612" y="52975"/>
                    <a:pt x="41441" y="52975"/>
                  </a:cubicBezTo>
                  <a:cubicBezTo>
                    <a:pt x="40439" y="52975"/>
                    <a:pt x="37005" y="48997"/>
                    <a:pt x="36003" y="48997"/>
                  </a:cubicBezTo>
                  <a:cubicBezTo>
                    <a:pt x="34801" y="48997"/>
                    <a:pt x="35516" y="49712"/>
                    <a:pt x="36232" y="53747"/>
                  </a:cubicBezTo>
                  <a:cubicBezTo>
                    <a:pt x="36575" y="55665"/>
                    <a:pt x="36575" y="55923"/>
                    <a:pt x="35717" y="55923"/>
                  </a:cubicBezTo>
                  <a:lnTo>
                    <a:pt x="35087" y="55923"/>
                  </a:lnTo>
                  <a:cubicBezTo>
                    <a:pt x="34858" y="55894"/>
                    <a:pt x="34572" y="55894"/>
                    <a:pt x="34229" y="55894"/>
                  </a:cubicBezTo>
                  <a:cubicBezTo>
                    <a:pt x="33027" y="55894"/>
                    <a:pt x="31224" y="56037"/>
                    <a:pt x="28591" y="56867"/>
                  </a:cubicBezTo>
                  <a:cubicBezTo>
                    <a:pt x="20978" y="59242"/>
                    <a:pt x="9044" y="68315"/>
                    <a:pt x="5953" y="69488"/>
                  </a:cubicBezTo>
                  <a:cubicBezTo>
                    <a:pt x="4236" y="70146"/>
                    <a:pt x="1832" y="71148"/>
                    <a:pt x="0" y="71949"/>
                  </a:cubicBezTo>
                  <a:cubicBezTo>
                    <a:pt x="86" y="72064"/>
                    <a:pt x="172" y="72150"/>
                    <a:pt x="172" y="72150"/>
                  </a:cubicBezTo>
                  <a:cubicBezTo>
                    <a:pt x="172" y="72150"/>
                    <a:pt x="3091" y="71921"/>
                    <a:pt x="7212" y="71549"/>
                  </a:cubicBezTo>
                  <a:cubicBezTo>
                    <a:pt x="7355" y="71520"/>
                    <a:pt x="7527" y="71520"/>
                    <a:pt x="7670" y="71491"/>
                  </a:cubicBezTo>
                  <a:cubicBezTo>
                    <a:pt x="13508" y="70948"/>
                    <a:pt x="21493" y="70089"/>
                    <a:pt x="27017" y="69030"/>
                  </a:cubicBezTo>
                  <a:cubicBezTo>
                    <a:pt x="35030" y="67485"/>
                    <a:pt x="44589" y="64251"/>
                    <a:pt x="48624" y="58183"/>
                  </a:cubicBezTo>
                  <a:cubicBezTo>
                    <a:pt x="49483" y="56896"/>
                    <a:pt x="50084" y="55493"/>
                    <a:pt x="50370" y="53919"/>
                  </a:cubicBezTo>
                  <a:cubicBezTo>
                    <a:pt x="51715" y="46707"/>
                    <a:pt x="56466" y="31854"/>
                    <a:pt x="56780" y="23669"/>
                  </a:cubicBezTo>
                  <a:cubicBezTo>
                    <a:pt x="56780" y="23583"/>
                    <a:pt x="56780" y="23497"/>
                    <a:pt x="56780" y="23440"/>
                  </a:cubicBezTo>
                  <a:cubicBezTo>
                    <a:pt x="56780" y="21923"/>
                    <a:pt x="56580" y="20664"/>
                    <a:pt x="56151" y="19805"/>
                  </a:cubicBezTo>
                  <a:lnTo>
                    <a:pt x="41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594;p37">
              <a:extLst>
                <a:ext uri="{FF2B5EF4-FFF2-40B4-BE49-F238E27FC236}">
                  <a16:creationId xmlns:a16="http://schemas.microsoft.com/office/drawing/2014/main" id="{1D04DF5B-F2F5-7068-EF07-4CE055025F6E}"/>
                </a:ext>
              </a:extLst>
            </p:cNvPr>
            <p:cNvSpPr/>
            <p:nvPr/>
          </p:nvSpPr>
          <p:spPr>
            <a:xfrm>
              <a:off x="7984367" y="3332311"/>
              <a:ext cx="210880" cy="105524"/>
            </a:xfrm>
            <a:custGeom>
              <a:avLst/>
              <a:gdLst/>
              <a:ahLst/>
              <a:cxnLst/>
              <a:rect l="l" t="t" r="r" b="b"/>
              <a:pathLst>
                <a:path w="11277" h="5643" extrusionOk="0">
                  <a:moveTo>
                    <a:pt x="287" y="0"/>
                  </a:moveTo>
                  <a:cubicBezTo>
                    <a:pt x="172" y="0"/>
                    <a:pt x="58" y="86"/>
                    <a:pt x="29" y="229"/>
                  </a:cubicBezTo>
                  <a:cubicBezTo>
                    <a:pt x="0" y="344"/>
                    <a:pt x="115" y="458"/>
                    <a:pt x="229" y="487"/>
                  </a:cubicBezTo>
                  <a:lnTo>
                    <a:pt x="315" y="487"/>
                  </a:lnTo>
                  <a:cubicBezTo>
                    <a:pt x="716" y="544"/>
                    <a:pt x="2548" y="802"/>
                    <a:pt x="4665" y="1574"/>
                  </a:cubicBezTo>
                  <a:cubicBezTo>
                    <a:pt x="6812" y="2318"/>
                    <a:pt x="9216" y="3578"/>
                    <a:pt x="10818" y="5552"/>
                  </a:cubicBezTo>
                  <a:cubicBezTo>
                    <a:pt x="10864" y="5614"/>
                    <a:pt x="10927" y="5642"/>
                    <a:pt x="10993" y="5642"/>
                  </a:cubicBezTo>
                  <a:cubicBezTo>
                    <a:pt x="11049" y="5642"/>
                    <a:pt x="11109" y="5621"/>
                    <a:pt x="11162" y="5581"/>
                  </a:cubicBezTo>
                  <a:cubicBezTo>
                    <a:pt x="11276" y="5524"/>
                    <a:pt x="11276" y="5352"/>
                    <a:pt x="11191" y="5266"/>
                  </a:cubicBezTo>
                  <a:cubicBezTo>
                    <a:pt x="9388" y="3034"/>
                    <a:pt x="6669" y="1717"/>
                    <a:pt x="4408" y="973"/>
                  </a:cubicBezTo>
                  <a:cubicBezTo>
                    <a:pt x="2118" y="229"/>
                    <a:pt x="315"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595;p37">
              <a:extLst>
                <a:ext uri="{FF2B5EF4-FFF2-40B4-BE49-F238E27FC236}">
                  <a16:creationId xmlns:a16="http://schemas.microsoft.com/office/drawing/2014/main" id="{09B3CCBB-60AD-2C38-3660-B7A85DCE60F8}"/>
                </a:ext>
              </a:extLst>
            </p:cNvPr>
            <p:cNvSpPr/>
            <p:nvPr/>
          </p:nvSpPr>
          <p:spPr>
            <a:xfrm>
              <a:off x="8104776" y="3344073"/>
              <a:ext cx="160035" cy="105449"/>
            </a:xfrm>
            <a:custGeom>
              <a:avLst/>
              <a:gdLst/>
              <a:ahLst/>
              <a:cxnLst/>
              <a:rect l="l" t="t" r="r" b="b"/>
              <a:pathLst>
                <a:path w="8558" h="5639" extrusionOk="0">
                  <a:moveTo>
                    <a:pt x="230" y="1"/>
                  </a:moveTo>
                  <a:cubicBezTo>
                    <a:pt x="87" y="1"/>
                    <a:pt x="1" y="115"/>
                    <a:pt x="1" y="230"/>
                  </a:cubicBezTo>
                  <a:cubicBezTo>
                    <a:pt x="1" y="358"/>
                    <a:pt x="93" y="463"/>
                    <a:pt x="194" y="463"/>
                  </a:cubicBezTo>
                  <a:cubicBezTo>
                    <a:pt x="206" y="463"/>
                    <a:pt x="218" y="462"/>
                    <a:pt x="230" y="459"/>
                  </a:cubicBezTo>
                  <a:lnTo>
                    <a:pt x="316" y="459"/>
                  </a:lnTo>
                  <a:cubicBezTo>
                    <a:pt x="602" y="459"/>
                    <a:pt x="1832" y="516"/>
                    <a:pt x="3349" y="1174"/>
                  </a:cubicBezTo>
                  <a:cubicBezTo>
                    <a:pt x="4866" y="1804"/>
                    <a:pt x="6669" y="3063"/>
                    <a:pt x="8100" y="5524"/>
                  </a:cubicBezTo>
                  <a:cubicBezTo>
                    <a:pt x="8138" y="5601"/>
                    <a:pt x="8214" y="5639"/>
                    <a:pt x="8295" y="5639"/>
                  </a:cubicBezTo>
                  <a:cubicBezTo>
                    <a:pt x="8335" y="5639"/>
                    <a:pt x="8377" y="5629"/>
                    <a:pt x="8415" y="5610"/>
                  </a:cubicBezTo>
                  <a:cubicBezTo>
                    <a:pt x="8529" y="5553"/>
                    <a:pt x="8558" y="5381"/>
                    <a:pt x="8501" y="5295"/>
                  </a:cubicBezTo>
                  <a:cubicBezTo>
                    <a:pt x="7041" y="2748"/>
                    <a:pt x="5152" y="1403"/>
                    <a:pt x="3550" y="716"/>
                  </a:cubicBezTo>
                  <a:cubicBezTo>
                    <a:pt x="1947" y="29"/>
                    <a:pt x="630"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596;p37">
              <a:extLst>
                <a:ext uri="{FF2B5EF4-FFF2-40B4-BE49-F238E27FC236}">
                  <a16:creationId xmlns:a16="http://schemas.microsoft.com/office/drawing/2014/main" id="{C66E15B0-F1CD-DB0B-F5B4-9BAF12D43578}"/>
                </a:ext>
              </a:extLst>
            </p:cNvPr>
            <p:cNvSpPr/>
            <p:nvPr/>
          </p:nvSpPr>
          <p:spPr>
            <a:xfrm>
              <a:off x="7447583" y="2462630"/>
              <a:ext cx="1141018" cy="1358312"/>
            </a:xfrm>
            <a:custGeom>
              <a:avLst/>
              <a:gdLst/>
              <a:ahLst/>
              <a:cxnLst/>
              <a:rect l="l" t="t" r="r" b="b"/>
              <a:pathLst>
                <a:path w="61017" h="72637" extrusionOk="0">
                  <a:moveTo>
                    <a:pt x="45505" y="1"/>
                  </a:moveTo>
                  <a:cubicBezTo>
                    <a:pt x="45476" y="1"/>
                    <a:pt x="43874" y="30"/>
                    <a:pt x="41813" y="1317"/>
                  </a:cubicBezTo>
                  <a:cubicBezTo>
                    <a:pt x="39752" y="2605"/>
                    <a:pt x="37234" y="5181"/>
                    <a:pt x="35374" y="10304"/>
                  </a:cubicBezTo>
                  <a:cubicBezTo>
                    <a:pt x="33485" y="15398"/>
                    <a:pt x="31539" y="24327"/>
                    <a:pt x="30022" y="31997"/>
                  </a:cubicBezTo>
                  <a:cubicBezTo>
                    <a:pt x="28634" y="39175"/>
                    <a:pt x="27645" y="45209"/>
                    <a:pt x="27517" y="45992"/>
                  </a:cubicBezTo>
                  <a:lnTo>
                    <a:pt x="27517" y="45992"/>
                  </a:lnTo>
                  <a:cubicBezTo>
                    <a:pt x="27451" y="46045"/>
                    <a:pt x="27339" y="46132"/>
                    <a:pt x="27189" y="46250"/>
                  </a:cubicBezTo>
                  <a:cubicBezTo>
                    <a:pt x="25357" y="47623"/>
                    <a:pt x="17658" y="53376"/>
                    <a:pt x="11706" y="56238"/>
                  </a:cubicBezTo>
                  <a:cubicBezTo>
                    <a:pt x="8300" y="57898"/>
                    <a:pt x="5410" y="59128"/>
                    <a:pt x="3378" y="59958"/>
                  </a:cubicBezTo>
                  <a:cubicBezTo>
                    <a:pt x="2376" y="60388"/>
                    <a:pt x="1546" y="60674"/>
                    <a:pt x="1002" y="60903"/>
                  </a:cubicBezTo>
                  <a:cubicBezTo>
                    <a:pt x="745" y="60989"/>
                    <a:pt x="516" y="61074"/>
                    <a:pt x="373" y="61132"/>
                  </a:cubicBezTo>
                  <a:cubicBezTo>
                    <a:pt x="229" y="61160"/>
                    <a:pt x="172" y="61189"/>
                    <a:pt x="172" y="61189"/>
                  </a:cubicBezTo>
                  <a:cubicBezTo>
                    <a:pt x="115" y="61218"/>
                    <a:pt x="58" y="61275"/>
                    <a:pt x="29" y="61332"/>
                  </a:cubicBezTo>
                  <a:cubicBezTo>
                    <a:pt x="0" y="61389"/>
                    <a:pt x="0" y="61475"/>
                    <a:pt x="29" y="61532"/>
                  </a:cubicBezTo>
                  <a:cubicBezTo>
                    <a:pt x="29" y="61532"/>
                    <a:pt x="86" y="61618"/>
                    <a:pt x="144" y="61790"/>
                  </a:cubicBezTo>
                  <a:cubicBezTo>
                    <a:pt x="430" y="62362"/>
                    <a:pt x="1117" y="63850"/>
                    <a:pt x="1746" y="65482"/>
                  </a:cubicBezTo>
                  <a:cubicBezTo>
                    <a:pt x="2376" y="67084"/>
                    <a:pt x="2920" y="68859"/>
                    <a:pt x="2920" y="69975"/>
                  </a:cubicBezTo>
                  <a:cubicBezTo>
                    <a:pt x="2920" y="70089"/>
                    <a:pt x="2920" y="70175"/>
                    <a:pt x="2891" y="70290"/>
                  </a:cubicBezTo>
                  <a:cubicBezTo>
                    <a:pt x="2891" y="70318"/>
                    <a:pt x="2891" y="70376"/>
                    <a:pt x="2891" y="70433"/>
                  </a:cubicBezTo>
                  <a:cubicBezTo>
                    <a:pt x="2891" y="70948"/>
                    <a:pt x="3177" y="71463"/>
                    <a:pt x="3463" y="71864"/>
                  </a:cubicBezTo>
                  <a:cubicBezTo>
                    <a:pt x="3721" y="72265"/>
                    <a:pt x="3979" y="72551"/>
                    <a:pt x="3979" y="72551"/>
                  </a:cubicBezTo>
                  <a:cubicBezTo>
                    <a:pt x="4036" y="72608"/>
                    <a:pt x="4122" y="72637"/>
                    <a:pt x="4179" y="72637"/>
                  </a:cubicBezTo>
                  <a:cubicBezTo>
                    <a:pt x="4179" y="72637"/>
                    <a:pt x="21350" y="71377"/>
                    <a:pt x="31081" y="69517"/>
                  </a:cubicBezTo>
                  <a:cubicBezTo>
                    <a:pt x="35946" y="68573"/>
                    <a:pt x="41412" y="67027"/>
                    <a:pt x="45848" y="64566"/>
                  </a:cubicBezTo>
                  <a:cubicBezTo>
                    <a:pt x="48081" y="63364"/>
                    <a:pt x="50055" y="61904"/>
                    <a:pt x="51601" y="60187"/>
                  </a:cubicBezTo>
                  <a:cubicBezTo>
                    <a:pt x="53118" y="58470"/>
                    <a:pt x="54205" y="56495"/>
                    <a:pt x="54634" y="54234"/>
                  </a:cubicBezTo>
                  <a:cubicBezTo>
                    <a:pt x="55321" y="50543"/>
                    <a:pt x="56924" y="44876"/>
                    <a:pt x="58326" y="39152"/>
                  </a:cubicBezTo>
                  <a:cubicBezTo>
                    <a:pt x="59757" y="33457"/>
                    <a:pt x="61016" y="27676"/>
                    <a:pt x="61016" y="23698"/>
                  </a:cubicBezTo>
                  <a:cubicBezTo>
                    <a:pt x="61016" y="22152"/>
                    <a:pt x="60845" y="20864"/>
                    <a:pt x="60387" y="19949"/>
                  </a:cubicBezTo>
                  <a:cubicBezTo>
                    <a:pt x="60345" y="19865"/>
                    <a:pt x="60257" y="19812"/>
                    <a:pt x="60157" y="19812"/>
                  </a:cubicBezTo>
                  <a:cubicBezTo>
                    <a:pt x="60120" y="19812"/>
                    <a:pt x="60082" y="19819"/>
                    <a:pt x="60043" y="19834"/>
                  </a:cubicBezTo>
                  <a:cubicBezTo>
                    <a:pt x="59929" y="19891"/>
                    <a:pt x="59900" y="20034"/>
                    <a:pt x="59958" y="20149"/>
                  </a:cubicBezTo>
                  <a:cubicBezTo>
                    <a:pt x="60358" y="20979"/>
                    <a:pt x="60559" y="22181"/>
                    <a:pt x="60559" y="23698"/>
                  </a:cubicBezTo>
                  <a:cubicBezTo>
                    <a:pt x="60559" y="27590"/>
                    <a:pt x="59299" y="33342"/>
                    <a:pt x="57868" y="39038"/>
                  </a:cubicBezTo>
                  <a:cubicBezTo>
                    <a:pt x="56437" y="44761"/>
                    <a:pt x="54863" y="50399"/>
                    <a:pt x="54148" y="54149"/>
                  </a:cubicBezTo>
                  <a:cubicBezTo>
                    <a:pt x="53747" y="56324"/>
                    <a:pt x="52717" y="58212"/>
                    <a:pt x="51229" y="59872"/>
                  </a:cubicBezTo>
                  <a:cubicBezTo>
                    <a:pt x="46793" y="64852"/>
                    <a:pt x="38264" y="67657"/>
                    <a:pt x="30995" y="69031"/>
                  </a:cubicBezTo>
                  <a:cubicBezTo>
                    <a:pt x="26158" y="69975"/>
                    <a:pt x="19433" y="70748"/>
                    <a:pt x="13938" y="71291"/>
                  </a:cubicBezTo>
                  <a:cubicBezTo>
                    <a:pt x="11191" y="71578"/>
                    <a:pt x="8729" y="71778"/>
                    <a:pt x="6984" y="71950"/>
                  </a:cubicBezTo>
                  <a:cubicBezTo>
                    <a:pt x="6096" y="72007"/>
                    <a:pt x="5381" y="72064"/>
                    <a:pt x="4894" y="72093"/>
                  </a:cubicBezTo>
                  <a:cubicBezTo>
                    <a:pt x="4582" y="72130"/>
                    <a:pt x="4364" y="72143"/>
                    <a:pt x="4248" y="72147"/>
                  </a:cubicBezTo>
                  <a:lnTo>
                    <a:pt x="4248" y="72147"/>
                  </a:lnTo>
                  <a:cubicBezTo>
                    <a:pt x="4142" y="72009"/>
                    <a:pt x="3946" y="71757"/>
                    <a:pt x="3750" y="71463"/>
                  </a:cubicBezTo>
                  <a:cubicBezTo>
                    <a:pt x="3549" y="71120"/>
                    <a:pt x="3378" y="70719"/>
                    <a:pt x="3378" y="70433"/>
                  </a:cubicBezTo>
                  <a:lnTo>
                    <a:pt x="3378" y="70347"/>
                  </a:lnTo>
                  <a:cubicBezTo>
                    <a:pt x="3378" y="70233"/>
                    <a:pt x="3406" y="70089"/>
                    <a:pt x="3406" y="69975"/>
                  </a:cubicBezTo>
                  <a:cubicBezTo>
                    <a:pt x="3406" y="69260"/>
                    <a:pt x="3206" y="68372"/>
                    <a:pt x="2920" y="67428"/>
                  </a:cubicBezTo>
                  <a:cubicBezTo>
                    <a:pt x="2223" y="65074"/>
                    <a:pt x="962" y="62377"/>
                    <a:pt x="575" y="61554"/>
                  </a:cubicBezTo>
                  <a:lnTo>
                    <a:pt x="575" y="61554"/>
                  </a:lnTo>
                  <a:cubicBezTo>
                    <a:pt x="1656" y="61164"/>
                    <a:pt x="6027" y="59534"/>
                    <a:pt x="11935" y="56667"/>
                  </a:cubicBezTo>
                  <a:cubicBezTo>
                    <a:pt x="18775" y="53347"/>
                    <a:pt x="27875" y="46336"/>
                    <a:pt x="27875" y="46307"/>
                  </a:cubicBezTo>
                  <a:cubicBezTo>
                    <a:pt x="27933" y="46278"/>
                    <a:pt x="27961" y="46221"/>
                    <a:pt x="27961" y="46164"/>
                  </a:cubicBezTo>
                  <a:cubicBezTo>
                    <a:pt x="27961" y="46164"/>
                    <a:pt x="28019" y="45763"/>
                    <a:pt x="28162" y="45048"/>
                  </a:cubicBezTo>
                  <a:cubicBezTo>
                    <a:pt x="28562" y="42529"/>
                    <a:pt x="29679" y="36090"/>
                    <a:pt x="31081" y="29164"/>
                  </a:cubicBezTo>
                  <a:cubicBezTo>
                    <a:pt x="32483" y="22267"/>
                    <a:pt x="34200" y="14854"/>
                    <a:pt x="35803" y="10447"/>
                  </a:cubicBezTo>
                  <a:cubicBezTo>
                    <a:pt x="37663" y="5439"/>
                    <a:pt x="40096" y="2949"/>
                    <a:pt x="42071" y="1718"/>
                  </a:cubicBezTo>
                  <a:cubicBezTo>
                    <a:pt x="43044" y="1089"/>
                    <a:pt x="43931" y="802"/>
                    <a:pt x="44532" y="631"/>
                  </a:cubicBezTo>
                  <a:cubicBezTo>
                    <a:pt x="44847" y="573"/>
                    <a:pt x="45076" y="516"/>
                    <a:pt x="45247" y="516"/>
                  </a:cubicBezTo>
                  <a:cubicBezTo>
                    <a:pt x="45333" y="488"/>
                    <a:pt x="45390" y="488"/>
                    <a:pt x="45448" y="488"/>
                  </a:cubicBezTo>
                  <a:lnTo>
                    <a:pt x="45505" y="488"/>
                  </a:lnTo>
                  <a:cubicBezTo>
                    <a:pt x="45648" y="488"/>
                    <a:pt x="45734" y="373"/>
                    <a:pt x="45734" y="259"/>
                  </a:cubicBezTo>
                  <a:cubicBezTo>
                    <a:pt x="45734" y="115"/>
                    <a:pt x="45648" y="1"/>
                    <a:pt x="45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597;p37">
              <a:extLst>
                <a:ext uri="{FF2B5EF4-FFF2-40B4-BE49-F238E27FC236}">
                  <a16:creationId xmlns:a16="http://schemas.microsoft.com/office/drawing/2014/main" id="{1D55B0DB-1197-8968-8831-A7F63EF9C22E}"/>
                </a:ext>
              </a:extLst>
            </p:cNvPr>
            <p:cNvSpPr/>
            <p:nvPr/>
          </p:nvSpPr>
          <p:spPr>
            <a:xfrm>
              <a:off x="6625550" y="3460219"/>
              <a:ext cx="928025" cy="357600"/>
            </a:xfrm>
            <a:custGeom>
              <a:avLst/>
              <a:gdLst/>
              <a:ahLst/>
              <a:cxnLst/>
              <a:rect l="l" t="t" r="r" b="b"/>
              <a:pathLst>
                <a:path w="49627" h="19123" extrusionOk="0">
                  <a:moveTo>
                    <a:pt x="12364" y="0"/>
                  </a:moveTo>
                  <a:cubicBezTo>
                    <a:pt x="10332" y="0"/>
                    <a:pt x="8386" y="1059"/>
                    <a:pt x="4723" y="1288"/>
                  </a:cubicBezTo>
                  <a:cubicBezTo>
                    <a:pt x="1059" y="1517"/>
                    <a:pt x="1" y="2576"/>
                    <a:pt x="2805" y="4293"/>
                  </a:cubicBezTo>
                  <a:cubicBezTo>
                    <a:pt x="4108" y="5112"/>
                    <a:pt x="5656" y="5402"/>
                    <a:pt x="7199" y="5402"/>
                  </a:cubicBezTo>
                  <a:cubicBezTo>
                    <a:pt x="8944" y="5402"/>
                    <a:pt x="10682" y="5031"/>
                    <a:pt x="12049" y="4637"/>
                  </a:cubicBezTo>
                  <a:cubicBezTo>
                    <a:pt x="12271" y="4570"/>
                    <a:pt x="12490" y="4539"/>
                    <a:pt x="12704" y="4539"/>
                  </a:cubicBezTo>
                  <a:cubicBezTo>
                    <a:pt x="14971" y="4539"/>
                    <a:pt x="16750" y="7956"/>
                    <a:pt x="17430" y="7956"/>
                  </a:cubicBezTo>
                  <a:cubicBezTo>
                    <a:pt x="18202" y="7956"/>
                    <a:pt x="17544" y="8729"/>
                    <a:pt x="16142" y="9158"/>
                  </a:cubicBezTo>
                  <a:cubicBezTo>
                    <a:pt x="15657" y="9307"/>
                    <a:pt x="14944" y="9353"/>
                    <a:pt x="14133" y="9353"/>
                  </a:cubicBezTo>
                  <a:cubicBezTo>
                    <a:pt x="12820" y="9353"/>
                    <a:pt x="11251" y="9233"/>
                    <a:pt x="9981" y="9233"/>
                  </a:cubicBezTo>
                  <a:cubicBezTo>
                    <a:pt x="9764" y="9233"/>
                    <a:pt x="9556" y="9236"/>
                    <a:pt x="9359" y="9244"/>
                  </a:cubicBezTo>
                  <a:cubicBezTo>
                    <a:pt x="7327" y="9359"/>
                    <a:pt x="4408" y="11849"/>
                    <a:pt x="5581" y="12707"/>
                  </a:cubicBezTo>
                  <a:cubicBezTo>
                    <a:pt x="6530" y="13385"/>
                    <a:pt x="8603" y="13456"/>
                    <a:pt x="11081" y="13456"/>
                  </a:cubicBezTo>
                  <a:cubicBezTo>
                    <a:pt x="11742" y="13456"/>
                    <a:pt x="12432" y="13451"/>
                    <a:pt x="13137" y="13451"/>
                  </a:cubicBezTo>
                  <a:cubicBezTo>
                    <a:pt x="15758" y="13451"/>
                    <a:pt x="19734" y="13184"/>
                    <a:pt x="21884" y="13184"/>
                  </a:cubicBezTo>
                  <a:cubicBezTo>
                    <a:pt x="22457" y="13184"/>
                    <a:pt x="22900" y="13203"/>
                    <a:pt x="23153" y="13251"/>
                  </a:cubicBezTo>
                  <a:cubicBezTo>
                    <a:pt x="24327" y="13451"/>
                    <a:pt x="27446" y="15712"/>
                    <a:pt x="32083" y="17343"/>
                  </a:cubicBezTo>
                  <a:cubicBezTo>
                    <a:pt x="33929" y="17982"/>
                    <a:pt x="35670" y="18180"/>
                    <a:pt x="37140" y="18180"/>
                  </a:cubicBezTo>
                  <a:cubicBezTo>
                    <a:pt x="39360" y="18180"/>
                    <a:pt x="40959" y="17727"/>
                    <a:pt x="41355" y="17658"/>
                  </a:cubicBezTo>
                  <a:cubicBezTo>
                    <a:pt x="41373" y="17655"/>
                    <a:pt x="41394" y="17653"/>
                    <a:pt x="41417" y="17653"/>
                  </a:cubicBezTo>
                  <a:cubicBezTo>
                    <a:pt x="42130" y="17653"/>
                    <a:pt x="45275" y="19123"/>
                    <a:pt x="47439" y="19123"/>
                  </a:cubicBezTo>
                  <a:cubicBezTo>
                    <a:pt x="47687" y="19123"/>
                    <a:pt x="47921" y="19103"/>
                    <a:pt x="48138" y="19061"/>
                  </a:cubicBezTo>
                  <a:cubicBezTo>
                    <a:pt x="49626" y="18746"/>
                    <a:pt x="49254" y="15369"/>
                    <a:pt x="48882" y="13337"/>
                  </a:cubicBezTo>
                  <a:cubicBezTo>
                    <a:pt x="48682" y="12335"/>
                    <a:pt x="48310" y="11362"/>
                    <a:pt x="47766" y="10503"/>
                  </a:cubicBezTo>
                  <a:cubicBezTo>
                    <a:pt x="47193" y="9616"/>
                    <a:pt x="46364" y="8500"/>
                    <a:pt x="45648" y="8071"/>
                  </a:cubicBezTo>
                  <a:cubicBezTo>
                    <a:pt x="45271" y="7853"/>
                    <a:pt x="44775" y="7773"/>
                    <a:pt x="44215" y="7773"/>
                  </a:cubicBezTo>
                  <a:cubicBezTo>
                    <a:pt x="42860" y="7773"/>
                    <a:pt x="41134" y="8244"/>
                    <a:pt x="39838" y="8386"/>
                  </a:cubicBezTo>
                  <a:cubicBezTo>
                    <a:pt x="39681" y="8405"/>
                    <a:pt x="39532" y="8415"/>
                    <a:pt x="39388" y="8415"/>
                  </a:cubicBezTo>
                  <a:cubicBezTo>
                    <a:pt x="37858" y="8415"/>
                    <a:pt x="36956" y="7286"/>
                    <a:pt x="33685" y="4722"/>
                  </a:cubicBezTo>
                  <a:cubicBezTo>
                    <a:pt x="30136" y="1946"/>
                    <a:pt x="14425" y="0"/>
                    <a:pt x="1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598;p37">
              <a:extLst>
                <a:ext uri="{FF2B5EF4-FFF2-40B4-BE49-F238E27FC236}">
                  <a16:creationId xmlns:a16="http://schemas.microsoft.com/office/drawing/2014/main" id="{ADCBA585-11CD-36BD-4A7B-E4E2A166D0D9}"/>
                </a:ext>
              </a:extLst>
            </p:cNvPr>
            <p:cNvSpPr/>
            <p:nvPr/>
          </p:nvSpPr>
          <p:spPr>
            <a:xfrm>
              <a:off x="6643745" y="3455394"/>
              <a:ext cx="906613" cy="366614"/>
            </a:xfrm>
            <a:custGeom>
              <a:avLst/>
              <a:gdLst/>
              <a:ahLst/>
              <a:cxnLst/>
              <a:rect l="l" t="t" r="r" b="b"/>
              <a:pathLst>
                <a:path w="48482" h="19605" extrusionOk="0">
                  <a:moveTo>
                    <a:pt x="11391" y="487"/>
                  </a:moveTo>
                  <a:cubicBezTo>
                    <a:pt x="11878" y="487"/>
                    <a:pt x="13251" y="602"/>
                    <a:pt x="15054" y="831"/>
                  </a:cubicBezTo>
                  <a:cubicBezTo>
                    <a:pt x="17802" y="1174"/>
                    <a:pt x="21522" y="1746"/>
                    <a:pt x="24899" y="2491"/>
                  </a:cubicBezTo>
                  <a:cubicBezTo>
                    <a:pt x="26588" y="2863"/>
                    <a:pt x="28190" y="3292"/>
                    <a:pt x="29536" y="3750"/>
                  </a:cubicBezTo>
                  <a:cubicBezTo>
                    <a:pt x="30881" y="4179"/>
                    <a:pt x="31940" y="4694"/>
                    <a:pt x="32569" y="5181"/>
                  </a:cubicBezTo>
                  <a:cubicBezTo>
                    <a:pt x="34200" y="6469"/>
                    <a:pt x="35231" y="7384"/>
                    <a:pt x="36089" y="7985"/>
                  </a:cubicBezTo>
                  <a:cubicBezTo>
                    <a:pt x="36919" y="8615"/>
                    <a:pt x="37606" y="8930"/>
                    <a:pt x="38436" y="8930"/>
                  </a:cubicBezTo>
                  <a:cubicBezTo>
                    <a:pt x="38579" y="8930"/>
                    <a:pt x="38722" y="8901"/>
                    <a:pt x="38894" y="8901"/>
                  </a:cubicBezTo>
                  <a:cubicBezTo>
                    <a:pt x="40210" y="8730"/>
                    <a:pt x="41928" y="8272"/>
                    <a:pt x="43244" y="8272"/>
                  </a:cubicBezTo>
                  <a:cubicBezTo>
                    <a:pt x="43788" y="8272"/>
                    <a:pt x="44246" y="8357"/>
                    <a:pt x="44561" y="8529"/>
                  </a:cubicBezTo>
                  <a:cubicBezTo>
                    <a:pt x="44875" y="8730"/>
                    <a:pt x="45247" y="9073"/>
                    <a:pt x="45591" y="9531"/>
                  </a:cubicBezTo>
                  <a:cubicBezTo>
                    <a:pt x="45963" y="9960"/>
                    <a:pt x="46306" y="10447"/>
                    <a:pt x="46593" y="10905"/>
                  </a:cubicBezTo>
                  <a:cubicBezTo>
                    <a:pt x="47136" y="11735"/>
                    <a:pt x="47480" y="12650"/>
                    <a:pt x="47680" y="13623"/>
                  </a:cubicBezTo>
                  <a:cubicBezTo>
                    <a:pt x="47823" y="14539"/>
                    <a:pt x="47995" y="15713"/>
                    <a:pt x="47995" y="16743"/>
                  </a:cubicBezTo>
                  <a:cubicBezTo>
                    <a:pt x="47995" y="17373"/>
                    <a:pt x="47938" y="17945"/>
                    <a:pt x="47795" y="18374"/>
                  </a:cubicBezTo>
                  <a:cubicBezTo>
                    <a:pt x="47709" y="18575"/>
                    <a:pt x="47623" y="18746"/>
                    <a:pt x="47508" y="18861"/>
                  </a:cubicBezTo>
                  <a:cubicBezTo>
                    <a:pt x="47394" y="18975"/>
                    <a:pt x="47251" y="19032"/>
                    <a:pt x="47108" y="19090"/>
                  </a:cubicBezTo>
                  <a:cubicBezTo>
                    <a:pt x="46907" y="19118"/>
                    <a:pt x="46678" y="19147"/>
                    <a:pt x="46449" y="19147"/>
                  </a:cubicBezTo>
                  <a:cubicBezTo>
                    <a:pt x="45419" y="19147"/>
                    <a:pt x="44103" y="18775"/>
                    <a:pt x="42986" y="18403"/>
                  </a:cubicBezTo>
                  <a:cubicBezTo>
                    <a:pt x="42414" y="18231"/>
                    <a:pt x="41870" y="18059"/>
                    <a:pt x="41441" y="17916"/>
                  </a:cubicBezTo>
                  <a:cubicBezTo>
                    <a:pt x="41212" y="17830"/>
                    <a:pt x="41040" y="17773"/>
                    <a:pt x="40869" y="17745"/>
                  </a:cubicBezTo>
                  <a:cubicBezTo>
                    <a:pt x="40697" y="17687"/>
                    <a:pt x="40554" y="17659"/>
                    <a:pt x="40439" y="17659"/>
                  </a:cubicBezTo>
                  <a:lnTo>
                    <a:pt x="40325" y="17687"/>
                  </a:lnTo>
                  <a:cubicBezTo>
                    <a:pt x="40096" y="17716"/>
                    <a:pt x="39638" y="17830"/>
                    <a:pt x="38923" y="17974"/>
                  </a:cubicBezTo>
                  <a:cubicBezTo>
                    <a:pt x="38207" y="18088"/>
                    <a:pt x="37263" y="18202"/>
                    <a:pt x="36175" y="18202"/>
                  </a:cubicBezTo>
                  <a:cubicBezTo>
                    <a:pt x="34716" y="18202"/>
                    <a:pt x="32998" y="18002"/>
                    <a:pt x="31195" y="17373"/>
                  </a:cubicBezTo>
                  <a:cubicBezTo>
                    <a:pt x="28877" y="16571"/>
                    <a:pt x="26960" y="15598"/>
                    <a:pt x="25472" y="14797"/>
                  </a:cubicBezTo>
                  <a:cubicBezTo>
                    <a:pt x="24699" y="14425"/>
                    <a:pt x="24069" y="14053"/>
                    <a:pt x="23526" y="13795"/>
                  </a:cubicBezTo>
                  <a:cubicBezTo>
                    <a:pt x="22982" y="13509"/>
                    <a:pt x="22552" y="13337"/>
                    <a:pt x="22209" y="13251"/>
                  </a:cubicBezTo>
                  <a:cubicBezTo>
                    <a:pt x="21951" y="13223"/>
                    <a:pt x="21522" y="13194"/>
                    <a:pt x="21007" y="13194"/>
                  </a:cubicBezTo>
                  <a:cubicBezTo>
                    <a:pt x="18861" y="13194"/>
                    <a:pt x="14825" y="13480"/>
                    <a:pt x="12164" y="13480"/>
                  </a:cubicBezTo>
                  <a:lnTo>
                    <a:pt x="10218" y="13480"/>
                  </a:lnTo>
                  <a:cubicBezTo>
                    <a:pt x="8958" y="13480"/>
                    <a:pt x="7785" y="13452"/>
                    <a:pt x="6841" y="13366"/>
                  </a:cubicBezTo>
                  <a:cubicBezTo>
                    <a:pt x="5896" y="13251"/>
                    <a:pt x="5152" y="13080"/>
                    <a:pt x="4751" y="12765"/>
                  </a:cubicBezTo>
                  <a:cubicBezTo>
                    <a:pt x="4637" y="12650"/>
                    <a:pt x="4580" y="12564"/>
                    <a:pt x="4580" y="12450"/>
                  </a:cubicBezTo>
                  <a:cubicBezTo>
                    <a:pt x="4580" y="12250"/>
                    <a:pt x="4694" y="11992"/>
                    <a:pt x="4923" y="11677"/>
                  </a:cubicBezTo>
                  <a:cubicBezTo>
                    <a:pt x="5267" y="11248"/>
                    <a:pt x="5839" y="10761"/>
                    <a:pt x="6469" y="10389"/>
                  </a:cubicBezTo>
                  <a:cubicBezTo>
                    <a:pt x="7098" y="10046"/>
                    <a:pt x="7814" y="9788"/>
                    <a:pt x="8386" y="9760"/>
                  </a:cubicBezTo>
                  <a:cubicBezTo>
                    <a:pt x="8644" y="9731"/>
                    <a:pt x="8901" y="9731"/>
                    <a:pt x="9159" y="9731"/>
                  </a:cubicBezTo>
                  <a:cubicBezTo>
                    <a:pt x="10389" y="9731"/>
                    <a:pt x="11878" y="9846"/>
                    <a:pt x="13137" y="9846"/>
                  </a:cubicBezTo>
                  <a:cubicBezTo>
                    <a:pt x="13967" y="9846"/>
                    <a:pt x="14711" y="9788"/>
                    <a:pt x="15255" y="9645"/>
                  </a:cubicBezTo>
                  <a:cubicBezTo>
                    <a:pt x="15770" y="9474"/>
                    <a:pt x="16170" y="9273"/>
                    <a:pt x="16485" y="9073"/>
                  </a:cubicBezTo>
                  <a:cubicBezTo>
                    <a:pt x="16628" y="8958"/>
                    <a:pt x="16743" y="8873"/>
                    <a:pt x="16857" y="8758"/>
                  </a:cubicBezTo>
                  <a:cubicBezTo>
                    <a:pt x="16943" y="8644"/>
                    <a:pt x="17029" y="8558"/>
                    <a:pt x="17029" y="8386"/>
                  </a:cubicBezTo>
                  <a:cubicBezTo>
                    <a:pt x="17029" y="8329"/>
                    <a:pt x="17000" y="8243"/>
                    <a:pt x="16972" y="8186"/>
                  </a:cubicBezTo>
                  <a:cubicBezTo>
                    <a:pt x="16915" y="8100"/>
                    <a:pt x="16829" y="8043"/>
                    <a:pt x="16743" y="8014"/>
                  </a:cubicBezTo>
                  <a:cubicBezTo>
                    <a:pt x="16657" y="7985"/>
                    <a:pt x="16571" y="7985"/>
                    <a:pt x="16457" y="7985"/>
                  </a:cubicBezTo>
                  <a:cubicBezTo>
                    <a:pt x="16457" y="7985"/>
                    <a:pt x="16371" y="7957"/>
                    <a:pt x="16256" y="7871"/>
                  </a:cubicBezTo>
                  <a:cubicBezTo>
                    <a:pt x="16085" y="7699"/>
                    <a:pt x="15827" y="7413"/>
                    <a:pt x="15541" y="7070"/>
                  </a:cubicBezTo>
                  <a:cubicBezTo>
                    <a:pt x="15083" y="6583"/>
                    <a:pt x="14539" y="5953"/>
                    <a:pt x="13909" y="5438"/>
                  </a:cubicBezTo>
                  <a:cubicBezTo>
                    <a:pt x="13280" y="4952"/>
                    <a:pt x="12536" y="4551"/>
                    <a:pt x="11734" y="4551"/>
                  </a:cubicBezTo>
                  <a:cubicBezTo>
                    <a:pt x="11477" y="4551"/>
                    <a:pt x="11248" y="4580"/>
                    <a:pt x="11019" y="4666"/>
                  </a:cubicBezTo>
                  <a:cubicBezTo>
                    <a:pt x="9645" y="5038"/>
                    <a:pt x="7928" y="5410"/>
                    <a:pt x="6211" y="5410"/>
                  </a:cubicBezTo>
                  <a:cubicBezTo>
                    <a:pt x="4694" y="5410"/>
                    <a:pt x="3206" y="5123"/>
                    <a:pt x="1947" y="4351"/>
                  </a:cubicBezTo>
                  <a:cubicBezTo>
                    <a:pt x="1403" y="4036"/>
                    <a:pt x="1031" y="3721"/>
                    <a:pt x="802" y="3464"/>
                  </a:cubicBezTo>
                  <a:cubicBezTo>
                    <a:pt x="544" y="3206"/>
                    <a:pt x="459" y="3006"/>
                    <a:pt x="487" y="2863"/>
                  </a:cubicBezTo>
                  <a:cubicBezTo>
                    <a:pt x="487" y="2748"/>
                    <a:pt x="516" y="2662"/>
                    <a:pt x="630" y="2548"/>
                  </a:cubicBezTo>
                  <a:cubicBezTo>
                    <a:pt x="802" y="2376"/>
                    <a:pt x="1174" y="2204"/>
                    <a:pt x="1718" y="2061"/>
                  </a:cubicBezTo>
                  <a:cubicBezTo>
                    <a:pt x="2233" y="1918"/>
                    <a:pt x="2948" y="1832"/>
                    <a:pt x="3778" y="1775"/>
                  </a:cubicBezTo>
                  <a:cubicBezTo>
                    <a:pt x="5610" y="1661"/>
                    <a:pt x="7041" y="1346"/>
                    <a:pt x="8243" y="1060"/>
                  </a:cubicBezTo>
                  <a:cubicBezTo>
                    <a:pt x="9445" y="745"/>
                    <a:pt x="10418" y="487"/>
                    <a:pt x="11391" y="487"/>
                  </a:cubicBezTo>
                  <a:close/>
                  <a:moveTo>
                    <a:pt x="11391" y="1"/>
                  </a:moveTo>
                  <a:cubicBezTo>
                    <a:pt x="10332" y="29"/>
                    <a:pt x="9330" y="287"/>
                    <a:pt x="8128" y="573"/>
                  </a:cubicBezTo>
                  <a:cubicBezTo>
                    <a:pt x="6926" y="888"/>
                    <a:pt x="5553" y="1203"/>
                    <a:pt x="3750" y="1317"/>
                  </a:cubicBezTo>
                  <a:cubicBezTo>
                    <a:pt x="2605" y="1374"/>
                    <a:pt x="1718" y="1517"/>
                    <a:pt x="1060" y="1746"/>
                  </a:cubicBezTo>
                  <a:cubicBezTo>
                    <a:pt x="745" y="1890"/>
                    <a:pt x="487" y="2004"/>
                    <a:pt x="315" y="2204"/>
                  </a:cubicBezTo>
                  <a:cubicBezTo>
                    <a:pt x="115" y="2376"/>
                    <a:pt x="1" y="2605"/>
                    <a:pt x="1" y="2863"/>
                  </a:cubicBezTo>
                  <a:cubicBezTo>
                    <a:pt x="1" y="3177"/>
                    <a:pt x="172" y="3492"/>
                    <a:pt x="459" y="3807"/>
                  </a:cubicBezTo>
                  <a:cubicBezTo>
                    <a:pt x="745" y="4093"/>
                    <a:pt x="1145" y="4437"/>
                    <a:pt x="1689" y="4751"/>
                  </a:cubicBezTo>
                  <a:cubicBezTo>
                    <a:pt x="3063" y="5610"/>
                    <a:pt x="4637" y="5896"/>
                    <a:pt x="6211" y="5896"/>
                  </a:cubicBezTo>
                  <a:cubicBezTo>
                    <a:pt x="7985" y="5896"/>
                    <a:pt x="9760" y="5524"/>
                    <a:pt x="11133" y="5123"/>
                  </a:cubicBezTo>
                  <a:cubicBezTo>
                    <a:pt x="11334" y="5066"/>
                    <a:pt x="11534" y="5038"/>
                    <a:pt x="11734" y="5038"/>
                  </a:cubicBezTo>
                  <a:cubicBezTo>
                    <a:pt x="12221" y="5038"/>
                    <a:pt x="12736" y="5209"/>
                    <a:pt x="13194" y="5524"/>
                  </a:cubicBezTo>
                  <a:cubicBezTo>
                    <a:pt x="13909" y="5982"/>
                    <a:pt x="14539" y="6698"/>
                    <a:pt x="15083" y="7299"/>
                  </a:cubicBezTo>
                  <a:cubicBezTo>
                    <a:pt x="15340" y="7585"/>
                    <a:pt x="15598" y="7871"/>
                    <a:pt x="15798" y="8071"/>
                  </a:cubicBezTo>
                  <a:cubicBezTo>
                    <a:pt x="15913" y="8186"/>
                    <a:pt x="15999" y="8272"/>
                    <a:pt x="16113" y="8329"/>
                  </a:cubicBezTo>
                  <a:cubicBezTo>
                    <a:pt x="16228" y="8415"/>
                    <a:pt x="16314" y="8472"/>
                    <a:pt x="16457" y="8472"/>
                  </a:cubicBezTo>
                  <a:lnTo>
                    <a:pt x="16467" y="8472"/>
                  </a:lnTo>
                  <a:cubicBezTo>
                    <a:pt x="16395" y="8543"/>
                    <a:pt x="16250" y="8651"/>
                    <a:pt x="16056" y="8758"/>
                  </a:cubicBezTo>
                  <a:cubicBezTo>
                    <a:pt x="15827" y="8901"/>
                    <a:pt x="15484" y="9044"/>
                    <a:pt x="15112" y="9187"/>
                  </a:cubicBezTo>
                  <a:cubicBezTo>
                    <a:pt x="14654" y="9302"/>
                    <a:pt x="13938" y="9359"/>
                    <a:pt x="13137" y="9359"/>
                  </a:cubicBezTo>
                  <a:cubicBezTo>
                    <a:pt x="11878" y="9359"/>
                    <a:pt x="10389" y="9245"/>
                    <a:pt x="9159" y="9245"/>
                  </a:cubicBezTo>
                  <a:cubicBezTo>
                    <a:pt x="8873" y="9245"/>
                    <a:pt x="8615" y="9273"/>
                    <a:pt x="8386" y="9273"/>
                  </a:cubicBezTo>
                  <a:cubicBezTo>
                    <a:pt x="7442" y="9331"/>
                    <a:pt x="6411" y="9817"/>
                    <a:pt x="5581" y="10418"/>
                  </a:cubicBezTo>
                  <a:cubicBezTo>
                    <a:pt x="5181" y="10733"/>
                    <a:pt x="4809" y="11048"/>
                    <a:pt x="4551" y="11391"/>
                  </a:cubicBezTo>
                  <a:cubicBezTo>
                    <a:pt x="4293" y="11735"/>
                    <a:pt x="4122" y="12078"/>
                    <a:pt x="4093" y="12450"/>
                  </a:cubicBezTo>
                  <a:cubicBezTo>
                    <a:pt x="4093" y="12708"/>
                    <a:pt x="4236" y="12994"/>
                    <a:pt x="4465" y="13165"/>
                  </a:cubicBezTo>
                  <a:cubicBezTo>
                    <a:pt x="5009" y="13538"/>
                    <a:pt x="5810" y="13738"/>
                    <a:pt x="6783" y="13824"/>
                  </a:cubicBezTo>
                  <a:cubicBezTo>
                    <a:pt x="7785" y="13938"/>
                    <a:pt x="8930" y="13967"/>
                    <a:pt x="10218" y="13967"/>
                  </a:cubicBezTo>
                  <a:cubicBezTo>
                    <a:pt x="10847" y="13967"/>
                    <a:pt x="11477" y="13938"/>
                    <a:pt x="12164" y="13938"/>
                  </a:cubicBezTo>
                  <a:cubicBezTo>
                    <a:pt x="14854" y="13938"/>
                    <a:pt x="18889" y="13681"/>
                    <a:pt x="21007" y="13681"/>
                  </a:cubicBezTo>
                  <a:cubicBezTo>
                    <a:pt x="21522" y="13681"/>
                    <a:pt x="21923" y="13709"/>
                    <a:pt x="22123" y="13738"/>
                  </a:cubicBezTo>
                  <a:cubicBezTo>
                    <a:pt x="22381" y="13766"/>
                    <a:pt x="22781" y="13938"/>
                    <a:pt x="23297" y="14224"/>
                  </a:cubicBezTo>
                  <a:cubicBezTo>
                    <a:pt x="24899" y="14997"/>
                    <a:pt x="27532" y="16600"/>
                    <a:pt x="31024" y="17802"/>
                  </a:cubicBezTo>
                  <a:cubicBezTo>
                    <a:pt x="32913" y="18460"/>
                    <a:pt x="34687" y="18660"/>
                    <a:pt x="36175" y="18660"/>
                  </a:cubicBezTo>
                  <a:cubicBezTo>
                    <a:pt x="37291" y="18660"/>
                    <a:pt x="38264" y="18546"/>
                    <a:pt x="38980" y="18431"/>
                  </a:cubicBezTo>
                  <a:cubicBezTo>
                    <a:pt x="39724" y="18317"/>
                    <a:pt x="40239" y="18174"/>
                    <a:pt x="40411" y="18145"/>
                  </a:cubicBezTo>
                  <a:lnTo>
                    <a:pt x="40439" y="18145"/>
                  </a:lnTo>
                  <a:cubicBezTo>
                    <a:pt x="40468" y="18145"/>
                    <a:pt x="40611" y="18174"/>
                    <a:pt x="40754" y="18202"/>
                  </a:cubicBezTo>
                  <a:cubicBezTo>
                    <a:pt x="41269" y="18346"/>
                    <a:pt x="42214" y="18689"/>
                    <a:pt x="43273" y="19004"/>
                  </a:cubicBezTo>
                  <a:cubicBezTo>
                    <a:pt x="44332" y="19319"/>
                    <a:pt x="45476" y="19605"/>
                    <a:pt x="46449" y="19605"/>
                  </a:cubicBezTo>
                  <a:cubicBezTo>
                    <a:pt x="46707" y="19605"/>
                    <a:pt x="46965" y="19605"/>
                    <a:pt x="47194" y="19548"/>
                  </a:cubicBezTo>
                  <a:cubicBezTo>
                    <a:pt x="47451" y="19490"/>
                    <a:pt x="47680" y="19376"/>
                    <a:pt x="47852" y="19176"/>
                  </a:cubicBezTo>
                  <a:cubicBezTo>
                    <a:pt x="48109" y="18918"/>
                    <a:pt x="48252" y="18546"/>
                    <a:pt x="48338" y="18145"/>
                  </a:cubicBezTo>
                  <a:cubicBezTo>
                    <a:pt x="48453" y="17716"/>
                    <a:pt x="48481" y="17229"/>
                    <a:pt x="48481" y="16743"/>
                  </a:cubicBezTo>
                  <a:cubicBezTo>
                    <a:pt x="48481" y="15655"/>
                    <a:pt x="48310" y="14453"/>
                    <a:pt x="48138" y="13538"/>
                  </a:cubicBezTo>
                  <a:cubicBezTo>
                    <a:pt x="47938" y="12507"/>
                    <a:pt x="47566" y="11534"/>
                    <a:pt x="46993" y="10647"/>
                  </a:cubicBezTo>
                  <a:cubicBezTo>
                    <a:pt x="46707" y="10189"/>
                    <a:pt x="46335" y="9674"/>
                    <a:pt x="45963" y="9216"/>
                  </a:cubicBezTo>
                  <a:cubicBezTo>
                    <a:pt x="45591" y="8758"/>
                    <a:pt x="45190" y="8357"/>
                    <a:pt x="44790" y="8129"/>
                  </a:cubicBezTo>
                  <a:cubicBezTo>
                    <a:pt x="44360" y="7871"/>
                    <a:pt x="43816" y="7785"/>
                    <a:pt x="43244" y="7785"/>
                  </a:cubicBezTo>
                  <a:cubicBezTo>
                    <a:pt x="41813" y="7785"/>
                    <a:pt x="40096" y="8272"/>
                    <a:pt x="38837" y="8415"/>
                  </a:cubicBezTo>
                  <a:cubicBezTo>
                    <a:pt x="38694" y="8443"/>
                    <a:pt x="38551" y="8443"/>
                    <a:pt x="38436" y="8443"/>
                  </a:cubicBezTo>
                  <a:cubicBezTo>
                    <a:pt x="37721" y="8443"/>
                    <a:pt x="37177" y="8186"/>
                    <a:pt x="36375" y="7613"/>
                  </a:cubicBezTo>
                  <a:cubicBezTo>
                    <a:pt x="35546" y="7012"/>
                    <a:pt x="34515" y="6097"/>
                    <a:pt x="32884" y="4809"/>
                  </a:cubicBezTo>
                  <a:cubicBezTo>
                    <a:pt x="31940" y="4065"/>
                    <a:pt x="30280" y="3435"/>
                    <a:pt x="28248" y="2834"/>
                  </a:cubicBezTo>
                  <a:cubicBezTo>
                    <a:pt x="25214" y="1975"/>
                    <a:pt x="21408" y="1260"/>
                    <a:pt x="18145" y="773"/>
                  </a:cubicBezTo>
                  <a:cubicBezTo>
                    <a:pt x="16514" y="544"/>
                    <a:pt x="15026" y="344"/>
                    <a:pt x="13852" y="201"/>
                  </a:cubicBezTo>
                  <a:cubicBezTo>
                    <a:pt x="12679" y="87"/>
                    <a:pt x="11820" y="29"/>
                    <a:pt x="11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599;p37">
              <a:extLst>
                <a:ext uri="{FF2B5EF4-FFF2-40B4-BE49-F238E27FC236}">
                  <a16:creationId xmlns:a16="http://schemas.microsoft.com/office/drawing/2014/main" id="{C42BE925-5558-4B64-C977-FAAA38EC0954}"/>
                </a:ext>
              </a:extLst>
            </p:cNvPr>
            <p:cNvSpPr/>
            <p:nvPr/>
          </p:nvSpPr>
          <p:spPr>
            <a:xfrm>
              <a:off x="6867883" y="3405633"/>
              <a:ext cx="188496" cy="256863"/>
            </a:xfrm>
            <a:custGeom>
              <a:avLst/>
              <a:gdLst/>
              <a:ahLst/>
              <a:cxnLst/>
              <a:rect l="l" t="t" r="r" b="b"/>
              <a:pathLst>
                <a:path w="10080" h="13736" extrusionOk="0">
                  <a:moveTo>
                    <a:pt x="3727" y="0"/>
                  </a:moveTo>
                  <a:cubicBezTo>
                    <a:pt x="1895" y="0"/>
                    <a:pt x="1351" y="1832"/>
                    <a:pt x="1351" y="3549"/>
                  </a:cubicBezTo>
                  <a:cubicBezTo>
                    <a:pt x="1351" y="5295"/>
                    <a:pt x="807" y="9902"/>
                    <a:pt x="378" y="11419"/>
                  </a:cubicBezTo>
                  <a:cubicBezTo>
                    <a:pt x="0" y="12755"/>
                    <a:pt x="621" y="13736"/>
                    <a:pt x="2104" y="13736"/>
                  </a:cubicBezTo>
                  <a:cubicBezTo>
                    <a:pt x="2304" y="13736"/>
                    <a:pt x="2521" y="13718"/>
                    <a:pt x="2753" y="13680"/>
                  </a:cubicBezTo>
                  <a:cubicBezTo>
                    <a:pt x="4700" y="13365"/>
                    <a:pt x="6188" y="5810"/>
                    <a:pt x="6531" y="3978"/>
                  </a:cubicBezTo>
                  <a:cubicBezTo>
                    <a:pt x="6741" y="2757"/>
                    <a:pt x="7676" y="2744"/>
                    <a:pt x="8462" y="2744"/>
                  </a:cubicBezTo>
                  <a:cubicBezTo>
                    <a:pt x="8479" y="2744"/>
                    <a:pt x="8496" y="2744"/>
                    <a:pt x="8512" y="2744"/>
                  </a:cubicBezTo>
                  <a:cubicBezTo>
                    <a:pt x="8886" y="2744"/>
                    <a:pt x="9221" y="2741"/>
                    <a:pt x="9422" y="2604"/>
                  </a:cubicBezTo>
                  <a:cubicBezTo>
                    <a:pt x="10080" y="2147"/>
                    <a:pt x="8792" y="1631"/>
                    <a:pt x="8792" y="1631"/>
                  </a:cubicBezTo>
                  <a:cubicBezTo>
                    <a:pt x="8792" y="1631"/>
                    <a:pt x="5558" y="0"/>
                    <a:pt x="3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600;p37">
              <a:extLst>
                <a:ext uri="{FF2B5EF4-FFF2-40B4-BE49-F238E27FC236}">
                  <a16:creationId xmlns:a16="http://schemas.microsoft.com/office/drawing/2014/main" id="{BBBFA752-D01C-1261-3EC7-5E6B41B1E0DA}"/>
                </a:ext>
              </a:extLst>
            </p:cNvPr>
            <p:cNvSpPr/>
            <p:nvPr/>
          </p:nvSpPr>
          <p:spPr>
            <a:xfrm>
              <a:off x="6868519" y="3401351"/>
              <a:ext cx="183578" cy="265465"/>
            </a:xfrm>
            <a:custGeom>
              <a:avLst/>
              <a:gdLst/>
              <a:ahLst/>
              <a:cxnLst/>
              <a:rect l="l" t="t" r="r" b="b"/>
              <a:pathLst>
                <a:path w="9817" h="14196" extrusionOk="0">
                  <a:moveTo>
                    <a:pt x="3781" y="485"/>
                  </a:moveTo>
                  <a:cubicBezTo>
                    <a:pt x="4636" y="485"/>
                    <a:pt x="5844" y="872"/>
                    <a:pt x="6812" y="1259"/>
                  </a:cubicBezTo>
                  <a:cubicBezTo>
                    <a:pt x="7327" y="1460"/>
                    <a:pt x="7785" y="1660"/>
                    <a:pt x="8128" y="1803"/>
                  </a:cubicBezTo>
                  <a:cubicBezTo>
                    <a:pt x="8272" y="1889"/>
                    <a:pt x="8415" y="1946"/>
                    <a:pt x="8501" y="2003"/>
                  </a:cubicBezTo>
                  <a:cubicBezTo>
                    <a:pt x="8586" y="2032"/>
                    <a:pt x="8644" y="2061"/>
                    <a:pt x="8644" y="2061"/>
                  </a:cubicBezTo>
                  <a:lnTo>
                    <a:pt x="8672" y="2061"/>
                  </a:lnTo>
                  <a:lnTo>
                    <a:pt x="8701" y="2089"/>
                  </a:lnTo>
                  <a:cubicBezTo>
                    <a:pt x="8758" y="2118"/>
                    <a:pt x="8958" y="2204"/>
                    <a:pt x="9102" y="2318"/>
                  </a:cubicBezTo>
                  <a:cubicBezTo>
                    <a:pt x="9187" y="2376"/>
                    <a:pt x="9245" y="2433"/>
                    <a:pt x="9302" y="2490"/>
                  </a:cubicBezTo>
                  <a:lnTo>
                    <a:pt x="9330" y="2547"/>
                  </a:lnTo>
                  <a:lnTo>
                    <a:pt x="9330" y="2576"/>
                  </a:lnTo>
                  <a:lnTo>
                    <a:pt x="9273" y="2633"/>
                  </a:lnTo>
                  <a:cubicBezTo>
                    <a:pt x="9187" y="2690"/>
                    <a:pt x="8987" y="2719"/>
                    <a:pt x="8701" y="2719"/>
                  </a:cubicBezTo>
                  <a:cubicBezTo>
                    <a:pt x="8300" y="2748"/>
                    <a:pt x="7785" y="2690"/>
                    <a:pt x="7299" y="2862"/>
                  </a:cubicBezTo>
                  <a:cubicBezTo>
                    <a:pt x="7070" y="2948"/>
                    <a:pt x="6841" y="3062"/>
                    <a:pt x="6640" y="3291"/>
                  </a:cubicBezTo>
                  <a:cubicBezTo>
                    <a:pt x="6440" y="3520"/>
                    <a:pt x="6325" y="3806"/>
                    <a:pt x="6268" y="4179"/>
                  </a:cubicBezTo>
                  <a:cubicBezTo>
                    <a:pt x="6097" y="5094"/>
                    <a:pt x="5639" y="7412"/>
                    <a:pt x="4980" y="9559"/>
                  </a:cubicBezTo>
                  <a:cubicBezTo>
                    <a:pt x="4666" y="10618"/>
                    <a:pt x="4265" y="11648"/>
                    <a:pt x="3864" y="12392"/>
                  </a:cubicBezTo>
                  <a:cubicBezTo>
                    <a:pt x="3664" y="12793"/>
                    <a:pt x="3464" y="13108"/>
                    <a:pt x="3263" y="13308"/>
                  </a:cubicBezTo>
                  <a:cubicBezTo>
                    <a:pt x="3034" y="13537"/>
                    <a:pt x="2863" y="13651"/>
                    <a:pt x="2691" y="13680"/>
                  </a:cubicBezTo>
                  <a:cubicBezTo>
                    <a:pt x="2462" y="13709"/>
                    <a:pt x="2262" y="13737"/>
                    <a:pt x="2061" y="13737"/>
                  </a:cubicBezTo>
                  <a:cubicBezTo>
                    <a:pt x="1517" y="13737"/>
                    <a:pt x="1117" y="13594"/>
                    <a:pt x="859" y="13337"/>
                  </a:cubicBezTo>
                  <a:cubicBezTo>
                    <a:pt x="630" y="13108"/>
                    <a:pt x="487" y="12793"/>
                    <a:pt x="487" y="12364"/>
                  </a:cubicBezTo>
                  <a:cubicBezTo>
                    <a:pt x="487" y="12163"/>
                    <a:pt x="516" y="11963"/>
                    <a:pt x="573" y="11705"/>
                  </a:cubicBezTo>
                  <a:cubicBezTo>
                    <a:pt x="802" y="10933"/>
                    <a:pt x="1031" y="9387"/>
                    <a:pt x="1231" y="7842"/>
                  </a:cubicBezTo>
                  <a:cubicBezTo>
                    <a:pt x="1432" y="6268"/>
                    <a:pt x="1546" y="4665"/>
                    <a:pt x="1546" y="3778"/>
                  </a:cubicBezTo>
                  <a:cubicBezTo>
                    <a:pt x="1546" y="2948"/>
                    <a:pt x="1689" y="2089"/>
                    <a:pt x="2033" y="1488"/>
                  </a:cubicBezTo>
                  <a:cubicBezTo>
                    <a:pt x="2204" y="1173"/>
                    <a:pt x="2405" y="916"/>
                    <a:pt x="2691" y="744"/>
                  </a:cubicBezTo>
                  <a:cubicBezTo>
                    <a:pt x="2948" y="572"/>
                    <a:pt x="3263" y="487"/>
                    <a:pt x="3693" y="487"/>
                  </a:cubicBezTo>
                  <a:cubicBezTo>
                    <a:pt x="3722" y="486"/>
                    <a:pt x="3751" y="485"/>
                    <a:pt x="3781" y="485"/>
                  </a:cubicBezTo>
                  <a:close/>
                  <a:moveTo>
                    <a:pt x="3693" y="0"/>
                  </a:moveTo>
                  <a:cubicBezTo>
                    <a:pt x="3206" y="0"/>
                    <a:pt x="2777" y="115"/>
                    <a:pt x="2405" y="344"/>
                  </a:cubicBezTo>
                  <a:cubicBezTo>
                    <a:pt x="1889" y="687"/>
                    <a:pt x="1575" y="1231"/>
                    <a:pt x="1374" y="1832"/>
                  </a:cubicBezTo>
                  <a:cubicBezTo>
                    <a:pt x="1145" y="2433"/>
                    <a:pt x="1088" y="3120"/>
                    <a:pt x="1088" y="3778"/>
                  </a:cubicBezTo>
                  <a:cubicBezTo>
                    <a:pt x="1088" y="4636"/>
                    <a:pt x="945" y="6210"/>
                    <a:pt x="773" y="7785"/>
                  </a:cubicBezTo>
                  <a:cubicBezTo>
                    <a:pt x="573" y="9330"/>
                    <a:pt x="344" y="10875"/>
                    <a:pt x="115" y="11591"/>
                  </a:cubicBezTo>
                  <a:cubicBezTo>
                    <a:pt x="58" y="11848"/>
                    <a:pt x="1" y="12135"/>
                    <a:pt x="1" y="12364"/>
                  </a:cubicBezTo>
                  <a:cubicBezTo>
                    <a:pt x="1" y="12907"/>
                    <a:pt x="172" y="13365"/>
                    <a:pt x="544" y="13709"/>
                  </a:cubicBezTo>
                  <a:cubicBezTo>
                    <a:pt x="916" y="14024"/>
                    <a:pt x="1432" y="14195"/>
                    <a:pt x="2061" y="14195"/>
                  </a:cubicBezTo>
                  <a:cubicBezTo>
                    <a:pt x="2290" y="14195"/>
                    <a:pt x="2519" y="14195"/>
                    <a:pt x="2748" y="14138"/>
                  </a:cubicBezTo>
                  <a:cubicBezTo>
                    <a:pt x="3063" y="14081"/>
                    <a:pt x="3349" y="13909"/>
                    <a:pt x="3607" y="13651"/>
                  </a:cubicBezTo>
                  <a:cubicBezTo>
                    <a:pt x="4036" y="13165"/>
                    <a:pt x="4408" y="12478"/>
                    <a:pt x="4751" y="11648"/>
                  </a:cubicBezTo>
                  <a:cubicBezTo>
                    <a:pt x="5782" y="9130"/>
                    <a:pt x="6497" y="5466"/>
                    <a:pt x="6726" y="4264"/>
                  </a:cubicBezTo>
                  <a:cubicBezTo>
                    <a:pt x="6812" y="3835"/>
                    <a:pt x="6955" y="3635"/>
                    <a:pt x="7127" y="3492"/>
                  </a:cubicBezTo>
                  <a:cubicBezTo>
                    <a:pt x="7413" y="3263"/>
                    <a:pt x="7842" y="3205"/>
                    <a:pt x="8272" y="3205"/>
                  </a:cubicBezTo>
                  <a:cubicBezTo>
                    <a:pt x="8501" y="3205"/>
                    <a:pt x="8729" y="3205"/>
                    <a:pt x="8930" y="3177"/>
                  </a:cubicBezTo>
                  <a:cubicBezTo>
                    <a:pt x="9159" y="3177"/>
                    <a:pt x="9359" y="3148"/>
                    <a:pt x="9531" y="3005"/>
                  </a:cubicBezTo>
                  <a:cubicBezTo>
                    <a:pt x="9617" y="2948"/>
                    <a:pt x="9674" y="2891"/>
                    <a:pt x="9731" y="2805"/>
                  </a:cubicBezTo>
                  <a:cubicBezTo>
                    <a:pt x="9788" y="2748"/>
                    <a:pt x="9817" y="2633"/>
                    <a:pt x="9817" y="2547"/>
                  </a:cubicBezTo>
                  <a:cubicBezTo>
                    <a:pt x="9817" y="2376"/>
                    <a:pt x="9731" y="2232"/>
                    <a:pt x="9617" y="2118"/>
                  </a:cubicBezTo>
                  <a:cubicBezTo>
                    <a:pt x="9474" y="1975"/>
                    <a:pt x="9273" y="1860"/>
                    <a:pt x="9130" y="1774"/>
                  </a:cubicBezTo>
                  <a:cubicBezTo>
                    <a:pt x="8958" y="1689"/>
                    <a:pt x="8844" y="1631"/>
                    <a:pt x="8844" y="1631"/>
                  </a:cubicBezTo>
                  <a:cubicBezTo>
                    <a:pt x="8844" y="1631"/>
                    <a:pt x="8043" y="1231"/>
                    <a:pt x="6984" y="830"/>
                  </a:cubicBezTo>
                  <a:cubicBezTo>
                    <a:pt x="5953" y="401"/>
                    <a:pt x="4666" y="0"/>
                    <a:pt x="3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601;p37">
              <a:extLst>
                <a:ext uri="{FF2B5EF4-FFF2-40B4-BE49-F238E27FC236}">
                  <a16:creationId xmlns:a16="http://schemas.microsoft.com/office/drawing/2014/main" id="{CDC425C9-1250-104D-4E00-0579FDE53A56}"/>
                </a:ext>
              </a:extLst>
            </p:cNvPr>
            <p:cNvSpPr/>
            <p:nvPr/>
          </p:nvSpPr>
          <p:spPr>
            <a:xfrm>
              <a:off x="6927387" y="3417190"/>
              <a:ext cx="219445" cy="258453"/>
            </a:xfrm>
            <a:custGeom>
              <a:avLst/>
              <a:gdLst/>
              <a:ahLst/>
              <a:cxnLst/>
              <a:rect l="l" t="t" r="r" b="b"/>
              <a:pathLst>
                <a:path w="11735" h="13821" extrusionOk="0">
                  <a:moveTo>
                    <a:pt x="6695" y="1"/>
                  </a:moveTo>
                  <a:cubicBezTo>
                    <a:pt x="5069" y="1"/>
                    <a:pt x="3500" y="781"/>
                    <a:pt x="3120" y="2301"/>
                  </a:cubicBezTo>
                  <a:cubicBezTo>
                    <a:pt x="2691" y="4018"/>
                    <a:pt x="2920" y="7567"/>
                    <a:pt x="2262" y="9284"/>
                  </a:cubicBezTo>
                  <a:cubicBezTo>
                    <a:pt x="1632" y="11030"/>
                    <a:pt x="1" y="13377"/>
                    <a:pt x="1518" y="13720"/>
                  </a:cubicBezTo>
                  <a:cubicBezTo>
                    <a:pt x="1836" y="13788"/>
                    <a:pt x="2137" y="13821"/>
                    <a:pt x="2421" y="13821"/>
                  </a:cubicBezTo>
                  <a:cubicBezTo>
                    <a:pt x="3466" y="13821"/>
                    <a:pt x="4302" y="13373"/>
                    <a:pt x="5066" y="12518"/>
                  </a:cubicBezTo>
                  <a:cubicBezTo>
                    <a:pt x="6039" y="11459"/>
                    <a:pt x="7528" y="8769"/>
                    <a:pt x="8615" y="7023"/>
                  </a:cubicBezTo>
                  <a:cubicBezTo>
                    <a:pt x="9703" y="5306"/>
                    <a:pt x="11735" y="2502"/>
                    <a:pt x="11735" y="2502"/>
                  </a:cubicBezTo>
                  <a:cubicBezTo>
                    <a:pt x="11735" y="2502"/>
                    <a:pt x="9159" y="241"/>
                    <a:pt x="7327" y="40"/>
                  </a:cubicBezTo>
                  <a:cubicBezTo>
                    <a:pt x="7117" y="14"/>
                    <a:pt x="6906" y="1"/>
                    <a:pt x="6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602;p37">
              <a:extLst>
                <a:ext uri="{FF2B5EF4-FFF2-40B4-BE49-F238E27FC236}">
                  <a16:creationId xmlns:a16="http://schemas.microsoft.com/office/drawing/2014/main" id="{A1CB0247-2156-B445-568B-1E62936A0671}"/>
                </a:ext>
              </a:extLst>
            </p:cNvPr>
            <p:cNvSpPr/>
            <p:nvPr/>
          </p:nvSpPr>
          <p:spPr>
            <a:xfrm>
              <a:off x="6939691" y="3412590"/>
              <a:ext cx="211965" cy="267597"/>
            </a:xfrm>
            <a:custGeom>
              <a:avLst/>
              <a:gdLst/>
              <a:ahLst/>
              <a:cxnLst/>
              <a:rect l="l" t="t" r="r" b="b"/>
              <a:pathLst>
                <a:path w="11335" h="14310" extrusionOk="0">
                  <a:moveTo>
                    <a:pt x="6068" y="487"/>
                  </a:moveTo>
                  <a:cubicBezTo>
                    <a:pt x="6240" y="487"/>
                    <a:pt x="6440" y="487"/>
                    <a:pt x="6641" y="515"/>
                  </a:cubicBezTo>
                  <a:cubicBezTo>
                    <a:pt x="7471" y="601"/>
                    <a:pt x="8558" y="1202"/>
                    <a:pt x="9417" y="1803"/>
                  </a:cubicBezTo>
                  <a:cubicBezTo>
                    <a:pt x="9846" y="2089"/>
                    <a:pt x="10247" y="2376"/>
                    <a:pt x="10504" y="2576"/>
                  </a:cubicBezTo>
                  <a:cubicBezTo>
                    <a:pt x="10611" y="2661"/>
                    <a:pt x="10686" y="2731"/>
                    <a:pt x="10753" y="2785"/>
                  </a:cubicBezTo>
                  <a:lnTo>
                    <a:pt x="10753" y="2785"/>
                  </a:lnTo>
                  <a:cubicBezTo>
                    <a:pt x="10297" y="3430"/>
                    <a:pt x="8684" y="5667"/>
                    <a:pt x="7757" y="7155"/>
                  </a:cubicBezTo>
                  <a:cubicBezTo>
                    <a:pt x="7213" y="8013"/>
                    <a:pt x="6583" y="9130"/>
                    <a:pt x="5954" y="10131"/>
                  </a:cubicBezTo>
                  <a:cubicBezTo>
                    <a:pt x="5324" y="11162"/>
                    <a:pt x="4695" y="12106"/>
                    <a:pt x="4237" y="12621"/>
                  </a:cubicBezTo>
                  <a:cubicBezTo>
                    <a:pt x="3493" y="13423"/>
                    <a:pt x="2748" y="13823"/>
                    <a:pt x="1775" y="13823"/>
                  </a:cubicBezTo>
                  <a:cubicBezTo>
                    <a:pt x="1518" y="13823"/>
                    <a:pt x="1203" y="13795"/>
                    <a:pt x="917" y="13709"/>
                  </a:cubicBezTo>
                  <a:cubicBezTo>
                    <a:pt x="716" y="13680"/>
                    <a:pt x="631" y="13623"/>
                    <a:pt x="573" y="13537"/>
                  </a:cubicBezTo>
                  <a:cubicBezTo>
                    <a:pt x="516" y="13451"/>
                    <a:pt x="459" y="13337"/>
                    <a:pt x="459" y="13194"/>
                  </a:cubicBezTo>
                  <a:cubicBezTo>
                    <a:pt x="459" y="12793"/>
                    <a:pt x="688" y="12192"/>
                    <a:pt x="974" y="11562"/>
                  </a:cubicBezTo>
                  <a:cubicBezTo>
                    <a:pt x="1260" y="10933"/>
                    <a:pt x="1604" y="10246"/>
                    <a:pt x="1833" y="9616"/>
                  </a:cubicBezTo>
                  <a:cubicBezTo>
                    <a:pt x="2176" y="8700"/>
                    <a:pt x="2262" y="7384"/>
                    <a:pt x="2348" y="6067"/>
                  </a:cubicBezTo>
                  <a:cubicBezTo>
                    <a:pt x="2434" y="4722"/>
                    <a:pt x="2491" y="3406"/>
                    <a:pt x="2691" y="2604"/>
                  </a:cubicBezTo>
                  <a:cubicBezTo>
                    <a:pt x="2863" y="1889"/>
                    <a:pt x="3321" y="1374"/>
                    <a:pt x="3922" y="1030"/>
                  </a:cubicBezTo>
                  <a:cubicBezTo>
                    <a:pt x="4523" y="658"/>
                    <a:pt x="5267" y="487"/>
                    <a:pt x="6068" y="487"/>
                  </a:cubicBezTo>
                  <a:close/>
                  <a:moveTo>
                    <a:pt x="6068" y="0"/>
                  </a:moveTo>
                  <a:cubicBezTo>
                    <a:pt x="5210" y="0"/>
                    <a:pt x="4351" y="200"/>
                    <a:pt x="3664" y="601"/>
                  </a:cubicBezTo>
                  <a:cubicBezTo>
                    <a:pt x="2977" y="1030"/>
                    <a:pt x="2434" y="1660"/>
                    <a:pt x="2233" y="2490"/>
                  </a:cubicBezTo>
                  <a:cubicBezTo>
                    <a:pt x="2004" y="3377"/>
                    <a:pt x="1976" y="4722"/>
                    <a:pt x="1890" y="6039"/>
                  </a:cubicBezTo>
                  <a:cubicBezTo>
                    <a:pt x="1804" y="7355"/>
                    <a:pt x="1690" y="8643"/>
                    <a:pt x="1375" y="9444"/>
                  </a:cubicBezTo>
                  <a:cubicBezTo>
                    <a:pt x="1174" y="10045"/>
                    <a:pt x="831" y="10732"/>
                    <a:pt x="545" y="11362"/>
                  </a:cubicBezTo>
                  <a:cubicBezTo>
                    <a:pt x="230" y="12020"/>
                    <a:pt x="1" y="12650"/>
                    <a:pt x="1" y="13194"/>
                  </a:cubicBezTo>
                  <a:cubicBezTo>
                    <a:pt x="1" y="13423"/>
                    <a:pt x="30" y="13651"/>
                    <a:pt x="173" y="13823"/>
                  </a:cubicBezTo>
                  <a:cubicBezTo>
                    <a:pt x="316" y="14024"/>
                    <a:pt x="545" y="14138"/>
                    <a:pt x="802" y="14195"/>
                  </a:cubicBezTo>
                  <a:cubicBezTo>
                    <a:pt x="1146" y="14252"/>
                    <a:pt x="1461" y="14310"/>
                    <a:pt x="1775" y="14310"/>
                  </a:cubicBezTo>
                  <a:cubicBezTo>
                    <a:pt x="2892" y="14310"/>
                    <a:pt x="3807" y="13795"/>
                    <a:pt x="4580" y="12936"/>
                  </a:cubicBezTo>
                  <a:cubicBezTo>
                    <a:pt x="5095" y="12364"/>
                    <a:pt x="5696" y="11419"/>
                    <a:pt x="6354" y="10389"/>
                  </a:cubicBezTo>
                  <a:cubicBezTo>
                    <a:pt x="6984" y="9359"/>
                    <a:pt x="7614" y="8271"/>
                    <a:pt x="8157" y="7412"/>
                  </a:cubicBezTo>
                  <a:cubicBezTo>
                    <a:pt x="8701" y="6554"/>
                    <a:pt x="9474" y="5409"/>
                    <a:pt x="10132" y="4522"/>
                  </a:cubicBezTo>
                  <a:cubicBezTo>
                    <a:pt x="10447" y="4064"/>
                    <a:pt x="10733" y="3663"/>
                    <a:pt x="10933" y="3349"/>
                  </a:cubicBezTo>
                  <a:cubicBezTo>
                    <a:pt x="11134" y="3062"/>
                    <a:pt x="11277" y="2891"/>
                    <a:pt x="11277" y="2891"/>
                  </a:cubicBezTo>
                  <a:cubicBezTo>
                    <a:pt x="11334" y="2805"/>
                    <a:pt x="11334" y="2662"/>
                    <a:pt x="11248" y="2576"/>
                  </a:cubicBezTo>
                  <a:cubicBezTo>
                    <a:pt x="11248" y="2576"/>
                    <a:pt x="10590" y="2003"/>
                    <a:pt x="9703" y="1402"/>
                  </a:cubicBezTo>
                  <a:cubicBezTo>
                    <a:pt x="8816" y="801"/>
                    <a:pt x="7700" y="172"/>
                    <a:pt x="6698" y="57"/>
                  </a:cubicBezTo>
                  <a:cubicBezTo>
                    <a:pt x="6498" y="29"/>
                    <a:pt x="6269" y="0"/>
                    <a:pt x="6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603;p37">
              <a:extLst>
                <a:ext uri="{FF2B5EF4-FFF2-40B4-BE49-F238E27FC236}">
                  <a16:creationId xmlns:a16="http://schemas.microsoft.com/office/drawing/2014/main" id="{26C45EAA-644F-424B-64C1-1AF23189A415}"/>
                </a:ext>
              </a:extLst>
            </p:cNvPr>
            <p:cNvSpPr/>
            <p:nvPr/>
          </p:nvSpPr>
          <p:spPr>
            <a:xfrm>
              <a:off x="7025244" y="3452215"/>
              <a:ext cx="294993" cy="217986"/>
            </a:xfrm>
            <a:custGeom>
              <a:avLst/>
              <a:gdLst/>
              <a:ahLst/>
              <a:cxnLst/>
              <a:rect l="l" t="t" r="r" b="b"/>
              <a:pathLst>
                <a:path w="15775" h="11657" extrusionOk="0">
                  <a:moveTo>
                    <a:pt x="6075" y="1"/>
                  </a:moveTo>
                  <a:cubicBezTo>
                    <a:pt x="5204" y="1"/>
                    <a:pt x="4533" y="359"/>
                    <a:pt x="4126" y="1172"/>
                  </a:cubicBezTo>
                  <a:cubicBezTo>
                    <a:pt x="3182" y="3118"/>
                    <a:pt x="2838" y="6123"/>
                    <a:pt x="1350" y="8613"/>
                  </a:cubicBezTo>
                  <a:cubicBezTo>
                    <a:pt x="0" y="10804"/>
                    <a:pt x="282" y="11657"/>
                    <a:pt x="1873" y="11657"/>
                  </a:cubicBezTo>
                  <a:cubicBezTo>
                    <a:pt x="2070" y="11657"/>
                    <a:pt x="2287" y="11644"/>
                    <a:pt x="2524" y="11618"/>
                  </a:cubicBezTo>
                  <a:cubicBezTo>
                    <a:pt x="4670" y="11418"/>
                    <a:pt x="5643" y="8499"/>
                    <a:pt x="7160" y="6553"/>
                  </a:cubicBezTo>
                  <a:cubicBezTo>
                    <a:pt x="8128" y="5305"/>
                    <a:pt x="8515" y="5087"/>
                    <a:pt x="8667" y="5087"/>
                  </a:cubicBezTo>
                  <a:cubicBezTo>
                    <a:pt x="8748" y="5087"/>
                    <a:pt x="8762" y="5150"/>
                    <a:pt x="8762" y="5150"/>
                  </a:cubicBezTo>
                  <a:lnTo>
                    <a:pt x="15774" y="8928"/>
                  </a:lnTo>
                  <a:cubicBezTo>
                    <a:pt x="15774" y="8928"/>
                    <a:pt x="13828" y="3748"/>
                    <a:pt x="10709" y="1831"/>
                  </a:cubicBezTo>
                  <a:cubicBezTo>
                    <a:pt x="8892" y="697"/>
                    <a:pt x="7289" y="1"/>
                    <a:pt x="6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604;p37">
              <a:extLst>
                <a:ext uri="{FF2B5EF4-FFF2-40B4-BE49-F238E27FC236}">
                  <a16:creationId xmlns:a16="http://schemas.microsoft.com/office/drawing/2014/main" id="{C8038226-C8CE-677C-A5B9-E80D511A71CC}"/>
                </a:ext>
              </a:extLst>
            </p:cNvPr>
            <p:cNvSpPr/>
            <p:nvPr/>
          </p:nvSpPr>
          <p:spPr>
            <a:xfrm>
              <a:off x="7029601" y="3447895"/>
              <a:ext cx="295441" cy="226943"/>
            </a:xfrm>
            <a:custGeom>
              <a:avLst/>
              <a:gdLst/>
              <a:ahLst/>
              <a:cxnLst/>
              <a:rect l="l" t="t" r="r" b="b"/>
              <a:pathLst>
                <a:path w="15799" h="12136" extrusionOk="0">
                  <a:moveTo>
                    <a:pt x="5868" y="1"/>
                  </a:moveTo>
                  <a:cubicBezTo>
                    <a:pt x="5381" y="1"/>
                    <a:pt x="4952" y="87"/>
                    <a:pt x="4580" y="316"/>
                  </a:cubicBezTo>
                  <a:cubicBezTo>
                    <a:pt x="4208" y="516"/>
                    <a:pt x="3922" y="860"/>
                    <a:pt x="3693" y="1289"/>
                  </a:cubicBezTo>
                  <a:cubicBezTo>
                    <a:pt x="3178" y="2319"/>
                    <a:pt x="2863" y="3550"/>
                    <a:pt x="2491" y="4866"/>
                  </a:cubicBezTo>
                  <a:cubicBezTo>
                    <a:pt x="2090" y="6154"/>
                    <a:pt x="1632" y="7499"/>
                    <a:pt x="888" y="8701"/>
                  </a:cubicBezTo>
                  <a:cubicBezTo>
                    <a:pt x="316" y="9674"/>
                    <a:pt x="30" y="10390"/>
                    <a:pt x="1" y="10962"/>
                  </a:cubicBezTo>
                  <a:cubicBezTo>
                    <a:pt x="1" y="11162"/>
                    <a:pt x="58" y="11334"/>
                    <a:pt x="115" y="11506"/>
                  </a:cubicBezTo>
                  <a:cubicBezTo>
                    <a:pt x="259" y="11735"/>
                    <a:pt x="459" y="11907"/>
                    <a:pt x="716" y="11992"/>
                  </a:cubicBezTo>
                  <a:cubicBezTo>
                    <a:pt x="974" y="12078"/>
                    <a:pt x="1289" y="12136"/>
                    <a:pt x="1661" y="12136"/>
                  </a:cubicBezTo>
                  <a:cubicBezTo>
                    <a:pt x="1861" y="12136"/>
                    <a:pt x="2090" y="12107"/>
                    <a:pt x="2319" y="12078"/>
                  </a:cubicBezTo>
                  <a:cubicBezTo>
                    <a:pt x="2892" y="12021"/>
                    <a:pt x="3407" y="11792"/>
                    <a:pt x="3865" y="11420"/>
                  </a:cubicBezTo>
                  <a:cubicBezTo>
                    <a:pt x="4523" y="10905"/>
                    <a:pt x="5067" y="10132"/>
                    <a:pt x="5553" y="9302"/>
                  </a:cubicBezTo>
                  <a:cubicBezTo>
                    <a:pt x="6068" y="8501"/>
                    <a:pt x="6555" y="7642"/>
                    <a:pt x="7099" y="6927"/>
                  </a:cubicBezTo>
                  <a:cubicBezTo>
                    <a:pt x="7585" y="6326"/>
                    <a:pt x="7928" y="5954"/>
                    <a:pt x="8129" y="5782"/>
                  </a:cubicBezTo>
                  <a:cubicBezTo>
                    <a:pt x="8243" y="5668"/>
                    <a:pt x="8329" y="5611"/>
                    <a:pt x="8386" y="5582"/>
                  </a:cubicBezTo>
                  <a:lnTo>
                    <a:pt x="8386" y="5582"/>
                  </a:lnTo>
                  <a:cubicBezTo>
                    <a:pt x="8438" y="5622"/>
                    <a:pt x="8508" y="5639"/>
                    <a:pt x="8587" y="5639"/>
                  </a:cubicBezTo>
                  <a:cubicBezTo>
                    <a:pt x="8701" y="5610"/>
                    <a:pt x="8787" y="5467"/>
                    <a:pt x="8758" y="5353"/>
                  </a:cubicBezTo>
                  <a:cubicBezTo>
                    <a:pt x="8758" y="5324"/>
                    <a:pt x="8758" y="5267"/>
                    <a:pt x="8701" y="5210"/>
                  </a:cubicBezTo>
                  <a:cubicBezTo>
                    <a:pt x="8644" y="5152"/>
                    <a:pt x="8529" y="5095"/>
                    <a:pt x="8444" y="5095"/>
                  </a:cubicBezTo>
                  <a:cubicBezTo>
                    <a:pt x="8243" y="5095"/>
                    <a:pt x="8072" y="5181"/>
                    <a:pt x="7814" y="5410"/>
                  </a:cubicBezTo>
                  <a:cubicBezTo>
                    <a:pt x="7556" y="5639"/>
                    <a:pt x="7213" y="6011"/>
                    <a:pt x="6726" y="6641"/>
                  </a:cubicBezTo>
                  <a:cubicBezTo>
                    <a:pt x="5954" y="7642"/>
                    <a:pt x="5353" y="8844"/>
                    <a:pt x="4666" y="9817"/>
                  </a:cubicBezTo>
                  <a:cubicBezTo>
                    <a:pt x="4322" y="10333"/>
                    <a:pt x="3950" y="10733"/>
                    <a:pt x="3550" y="11048"/>
                  </a:cubicBezTo>
                  <a:cubicBezTo>
                    <a:pt x="3178" y="11363"/>
                    <a:pt x="2748" y="11563"/>
                    <a:pt x="2262" y="11620"/>
                  </a:cubicBezTo>
                  <a:cubicBezTo>
                    <a:pt x="2033" y="11649"/>
                    <a:pt x="1833" y="11649"/>
                    <a:pt x="1661" y="11649"/>
                  </a:cubicBezTo>
                  <a:cubicBezTo>
                    <a:pt x="1232" y="11649"/>
                    <a:pt x="917" y="11592"/>
                    <a:pt x="745" y="11477"/>
                  </a:cubicBezTo>
                  <a:cubicBezTo>
                    <a:pt x="659" y="11420"/>
                    <a:pt x="602" y="11363"/>
                    <a:pt x="545" y="11277"/>
                  </a:cubicBezTo>
                  <a:cubicBezTo>
                    <a:pt x="516" y="11191"/>
                    <a:pt x="488" y="11105"/>
                    <a:pt x="488" y="10962"/>
                  </a:cubicBezTo>
                  <a:cubicBezTo>
                    <a:pt x="488" y="10561"/>
                    <a:pt x="745" y="9903"/>
                    <a:pt x="1317" y="8959"/>
                  </a:cubicBezTo>
                  <a:cubicBezTo>
                    <a:pt x="2090" y="7700"/>
                    <a:pt x="2548" y="6297"/>
                    <a:pt x="2949" y="4981"/>
                  </a:cubicBezTo>
                  <a:cubicBezTo>
                    <a:pt x="3321" y="3693"/>
                    <a:pt x="3664" y="2462"/>
                    <a:pt x="4122" y="1518"/>
                  </a:cubicBezTo>
                  <a:cubicBezTo>
                    <a:pt x="4294" y="1146"/>
                    <a:pt x="4551" y="888"/>
                    <a:pt x="4838" y="716"/>
                  </a:cubicBezTo>
                  <a:cubicBezTo>
                    <a:pt x="5124" y="545"/>
                    <a:pt x="5439" y="488"/>
                    <a:pt x="5868" y="488"/>
                  </a:cubicBezTo>
                  <a:cubicBezTo>
                    <a:pt x="5890" y="487"/>
                    <a:pt x="5913" y="487"/>
                    <a:pt x="5936" y="487"/>
                  </a:cubicBezTo>
                  <a:cubicBezTo>
                    <a:pt x="7047" y="487"/>
                    <a:pt x="8594" y="1168"/>
                    <a:pt x="10361" y="2262"/>
                  </a:cubicBezTo>
                  <a:cubicBezTo>
                    <a:pt x="11849" y="3178"/>
                    <a:pt x="13109" y="4923"/>
                    <a:pt x="13967" y="6440"/>
                  </a:cubicBezTo>
                  <a:cubicBezTo>
                    <a:pt x="14396" y="7213"/>
                    <a:pt x="14740" y="7900"/>
                    <a:pt x="14969" y="8415"/>
                  </a:cubicBezTo>
                  <a:cubicBezTo>
                    <a:pt x="15083" y="8673"/>
                    <a:pt x="15169" y="8873"/>
                    <a:pt x="15226" y="9016"/>
                  </a:cubicBezTo>
                  <a:cubicBezTo>
                    <a:pt x="15284" y="9159"/>
                    <a:pt x="15312" y="9245"/>
                    <a:pt x="15312" y="9245"/>
                  </a:cubicBezTo>
                  <a:cubicBezTo>
                    <a:pt x="15360" y="9340"/>
                    <a:pt x="15446" y="9395"/>
                    <a:pt x="15556" y="9395"/>
                  </a:cubicBezTo>
                  <a:cubicBezTo>
                    <a:pt x="15579" y="9395"/>
                    <a:pt x="15602" y="9393"/>
                    <a:pt x="15627" y="9388"/>
                  </a:cubicBezTo>
                  <a:cubicBezTo>
                    <a:pt x="15741" y="9331"/>
                    <a:pt x="15799" y="9188"/>
                    <a:pt x="15770" y="9073"/>
                  </a:cubicBezTo>
                  <a:cubicBezTo>
                    <a:pt x="15741" y="9073"/>
                    <a:pt x="15255" y="7757"/>
                    <a:pt x="14396" y="6211"/>
                  </a:cubicBezTo>
                  <a:cubicBezTo>
                    <a:pt x="13509" y="4666"/>
                    <a:pt x="12221" y="2863"/>
                    <a:pt x="10590" y="1861"/>
                  </a:cubicBezTo>
                  <a:cubicBezTo>
                    <a:pt x="8758" y="716"/>
                    <a:pt x="7156" y="1"/>
                    <a:pt x="58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605;p37">
              <a:extLst>
                <a:ext uri="{FF2B5EF4-FFF2-40B4-BE49-F238E27FC236}">
                  <a16:creationId xmlns:a16="http://schemas.microsoft.com/office/drawing/2014/main" id="{B56E3796-A44C-2106-2B3A-4FA71E5D65C1}"/>
                </a:ext>
              </a:extLst>
            </p:cNvPr>
            <p:cNvSpPr/>
            <p:nvPr/>
          </p:nvSpPr>
          <p:spPr>
            <a:xfrm>
              <a:off x="5366273" y="2166141"/>
              <a:ext cx="1245925" cy="1123907"/>
            </a:xfrm>
            <a:custGeom>
              <a:avLst/>
              <a:gdLst/>
              <a:ahLst/>
              <a:cxnLst/>
              <a:rect l="l" t="t" r="r" b="b"/>
              <a:pathLst>
                <a:path w="66627" h="60102" extrusionOk="0">
                  <a:moveTo>
                    <a:pt x="1" y="1"/>
                  </a:moveTo>
                  <a:lnTo>
                    <a:pt x="13910" y="60101"/>
                  </a:lnTo>
                  <a:lnTo>
                    <a:pt x="66626" y="60101"/>
                  </a:lnTo>
                  <a:lnTo>
                    <a:pt x="52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606;p37">
              <a:extLst>
                <a:ext uri="{FF2B5EF4-FFF2-40B4-BE49-F238E27FC236}">
                  <a16:creationId xmlns:a16="http://schemas.microsoft.com/office/drawing/2014/main" id="{D82B1211-699D-F593-20FA-B0159FAE691F}"/>
                </a:ext>
              </a:extLst>
            </p:cNvPr>
            <p:cNvSpPr/>
            <p:nvPr/>
          </p:nvSpPr>
          <p:spPr>
            <a:xfrm>
              <a:off x="5307948" y="2166141"/>
              <a:ext cx="1246449" cy="1123907"/>
            </a:xfrm>
            <a:custGeom>
              <a:avLst/>
              <a:gdLst/>
              <a:ahLst/>
              <a:cxnLst/>
              <a:rect l="l" t="t" r="r" b="b"/>
              <a:pathLst>
                <a:path w="66655" h="60102" extrusionOk="0">
                  <a:moveTo>
                    <a:pt x="0" y="1"/>
                  </a:moveTo>
                  <a:lnTo>
                    <a:pt x="13938" y="60101"/>
                  </a:lnTo>
                  <a:lnTo>
                    <a:pt x="66654" y="60101"/>
                  </a:lnTo>
                  <a:lnTo>
                    <a:pt x="52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607;p37">
              <a:extLst>
                <a:ext uri="{FF2B5EF4-FFF2-40B4-BE49-F238E27FC236}">
                  <a16:creationId xmlns:a16="http://schemas.microsoft.com/office/drawing/2014/main" id="{A56C3287-7D85-BBEC-EE4D-40C959687DB2}"/>
                </a:ext>
              </a:extLst>
            </p:cNvPr>
            <p:cNvSpPr/>
            <p:nvPr/>
          </p:nvSpPr>
          <p:spPr>
            <a:xfrm>
              <a:off x="5303666" y="2161859"/>
              <a:ext cx="1255013" cy="1132996"/>
            </a:xfrm>
            <a:custGeom>
              <a:avLst/>
              <a:gdLst/>
              <a:ahLst/>
              <a:cxnLst/>
              <a:rect l="l" t="t" r="r" b="b"/>
              <a:pathLst>
                <a:path w="67113" h="60588" extrusionOk="0">
                  <a:moveTo>
                    <a:pt x="52745" y="487"/>
                  </a:moveTo>
                  <a:lnTo>
                    <a:pt x="66588" y="60101"/>
                  </a:lnTo>
                  <a:lnTo>
                    <a:pt x="14367" y="60101"/>
                  </a:lnTo>
                  <a:lnTo>
                    <a:pt x="544" y="487"/>
                  </a:lnTo>
                  <a:close/>
                  <a:moveTo>
                    <a:pt x="229" y="1"/>
                  </a:moveTo>
                  <a:cubicBezTo>
                    <a:pt x="172" y="1"/>
                    <a:pt x="86" y="30"/>
                    <a:pt x="58" y="87"/>
                  </a:cubicBezTo>
                  <a:cubicBezTo>
                    <a:pt x="0" y="144"/>
                    <a:pt x="0" y="230"/>
                    <a:pt x="0" y="287"/>
                  </a:cubicBezTo>
                  <a:lnTo>
                    <a:pt x="13938" y="60388"/>
                  </a:lnTo>
                  <a:cubicBezTo>
                    <a:pt x="13967" y="60502"/>
                    <a:pt x="14052" y="60588"/>
                    <a:pt x="14167" y="60588"/>
                  </a:cubicBezTo>
                  <a:lnTo>
                    <a:pt x="66883" y="60588"/>
                  </a:lnTo>
                  <a:cubicBezTo>
                    <a:pt x="66940" y="60588"/>
                    <a:pt x="67026" y="60531"/>
                    <a:pt x="67055" y="60473"/>
                  </a:cubicBezTo>
                  <a:cubicBezTo>
                    <a:pt x="67112" y="60416"/>
                    <a:pt x="67112" y="60359"/>
                    <a:pt x="67112" y="60273"/>
                  </a:cubicBezTo>
                  <a:lnTo>
                    <a:pt x="53175" y="173"/>
                  </a:lnTo>
                  <a:cubicBezTo>
                    <a:pt x="53146" y="87"/>
                    <a:pt x="53060" y="1"/>
                    <a:pt x="52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608;p37">
              <a:extLst>
                <a:ext uri="{FF2B5EF4-FFF2-40B4-BE49-F238E27FC236}">
                  <a16:creationId xmlns:a16="http://schemas.microsoft.com/office/drawing/2014/main" id="{B973301F-24CC-4847-670B-137AB351282F}"/>
                </a:ext>
              </a:extLst>
            </p:cNvPr>
            <p:cNvSpPr/>
            <p:nvPr/>
          </p:nvSpPr>
          <p:spPr>
            <a:xfrm>
              <a:off x="5634936" y="2848504"/>
              <a:ext cx="643841" cy="963349"/>
            </a:xfrm>
            <a:custGeom>
              <a:avLst/>
              <a:gdLst/>
              <a:ahLst/>
              <a:cxnLst/>
              <a:rect l="l" t="t" r="r" b="b"/>
              <a:pathLst>
                <a:path w="34430" h="51516" extrusionOk="0">
                  <a:moveTo>
                    <a:pt x="10704" y="0"/>
                  </a:moveTo>
                  <a:lnTo>
                    <a:pt x="287" y="48968"/>
                  </a:lnTo>
                  <a:cubicBezTo>
                    <a:pt x="1" y="50284"/>
                    <a:pt x="1002" y="51515"/>
                    <a:pt x="2376" y="51515"/>
                  </a:cubicBezTo>
                  <a:lnTo>
                    <a:pt x="34429" y="51515"/>
                  </a:lnTo>
                  <a:lnTo>
                    <a:pt x="32884" y="49970"/>
                  </a:lnTo>
                  <a:lnTo>
                    <a:pt x="15369" y="49970"/>
                  </a:lnTo>
                  <a:cubicBezTo>
                    <a:pt x="14682" y="49970"/>
                    <a:pt x="14167" y="49340"/>
                    <a:pt x="14282" y="48682"/>
                  </a:cubicBezTo>
                  <a:lnTo>
                    <a:pt x="2464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609;p37">
              <a:extLst>
                <a:ext uri="{FF2B5EF4-FFF2-40B4-BE49-F238E27FC236}">
                  <a16:creationId xmlns:a16="http://schemas.microsoft.com/office/drawing/2014/main" id="{3A219861-5412-DE83-C888-BB9AA609FC99}"/>
                </a:ext>
              </a:extLst>
            </p:cNvPr>
            <p:cNvSpPr/>
            <p:nvPr/>
          </p:nvSpPr>
          <p:spPr>
            <a:xfrm>
              <a:off x="5634936" y="2848504"/>
              <a:ext cx="430829" cy="963349"/>
            </a:xfrm>
            <a:custGeom>
              <a:avLst/>
              <a:gdLst/>
              <a:ahLst/>
              <a:cxnLst/>
              <a:rect l="l" t="t" r="r" b="b"/>
              <a:pathLst>
                <a:path w="23039" h="51516" extrusionOk="0">
                  <a:moveTo>
                    <a:pt x="10704" y="0"/>
                  </a:moveTo>
                  <a:lnTo>
                    <a:pt x="287" y="48968"/>
                  </a:lnTo>
                  <a:cubicBezTo>
                    <a:pt x="1" y="50284"/>
                    <a:pt x="1002" y="51515"/>
                    <a:pt x="2376" y="51515"/>
                  </a:cubicBezTo>
                  <a:lnTo>
                    <a:pt x="12707" y="51515"/>
                  </a:lnTo>
                  <a:cubicBezTo>
                    <a:pt x="12650" y="51372"/>
                    <a:pt x="12650" y="51200"/>
                    <a:pt x="12679" y="51057"/>
                  </a:cubicBezTo>
                  <a:lnTo>
                    <a:pt x="23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610;p37">
              <a:extLst>
                <a:ext uri="{FF2B5EF4-FFF2-40B4-BE49-F238E27FC236}">
                  <a16:creationId xmlns:a16="http://schemas.microsoft.com/office/drawing/2014/main" id="{74127E57-5FF4-B172-6C30-413064F22455}"/>
                </a:ext>
              </a:extLst>
            </p:cNvPr>
            <p:cNvSpPr/>
            <p:nvPr/>
          </p:nvSpPr>
          <p:spPr>
            <a:xfrm>
              <a:off x="5634936" y="2844222"/>
              <a:ext cx="435654" cy="972437"/>
            </a:xfrm>
            <a:custGeom>
              <a:avLst/>
              <a:gdLst/>
              <a:ahLst/>
              <a:cxnLst/>
              <a:rect l="l" t="t" r="r" b="b"/>
              <a:pathLst>
                <a:path w="23297" h="52002" extrusionOk="0">
                  <a:moveTo>
                    <a:pt x="22753" y="487"/>
                  </a:moveTo>
                  <a:lnTo>
                    <a:pt x="12450" y="51229"/>
                  </a:lnTo>
                  <a:cubicBezTo>
                    <a:pt x="12421" y="51315"/>
                    <a:pt x="12421" y="51401"/>
                    <a:pt x="12421" y="51458"/>
                  </a:cubicBezTo>
                  <a:cubicBezTo>
                    <a:pt x="12421" y="51477"/>
                    <a:pt x="12421" y="51497"/>
                    <a:pt x="12421" y="51515"/>
                  </a:cubicBezTo>
                  <a:lnTo>
                    <a:pt x="2376" y="51515"/>
                  </a:lnTo>
                  <a:cubicBezTo>
                    <a:pt x="1832" y="51515"/>
                    <a:pt x="1374" y="51286"/>
                    <a:pt x="1031" y="50943"/>
                  </a:cubicBezTo>
                  <a:cubicBezTo>
                    <a:pt x="687" y="50599"/>
                    <a:pt x="487" y="50141"/>
                    <a:pt x="487" y="49626"/>
                  </a:cubicBezTo>
                  <a:cubicBezTo>
                    <a:pt x="487" y="49512"/>
                    <a:pt x="487" y="49369"/>
                    <a:pt x="516" y="49226"/>
                  </a:cubicBezTo>
                  <a:lnTo>
                    <a:pt x="10904" y="487"/>
                  </a:lnTo>
                  <a:close/>
                  <a:moveTo>
                    <a:pt x="10704" y="0"/>
                  </a:moveTo>
                  <a:cubicBezTo>
                    <a:pt x="10590" y="0"/>
                    <a:pt x="10504" y="86"/>
                    <a:pt x="10475" y="201"/>
                  </a:cubicBezTo>
                  <a:lnTo>
                    <a:pt x="58" y="49140"/>
                  </a:lnTo>
                  <a:cubicBezTo>
                    <a:pt x="29" y="49311"/>
                    <a:pt x="1" y="49483"/>
                    <a:pt x="1" y="49626"/>
                  </a:cubicBezTo>
                  <a:cubicBezTo>
                    <a:pt x="1" y="50914"/>
                    <a:pt x="1031" y="52002"/>
                    <a:pt x="2376" y="52002"/>
                  </a:cubicBezTo>
                  <a:lnTo>
                    <a:pt x="12707" y="52002"/>
                  </a:lnTo>
                  <a:cubicBezTo>
                    <a:pt x="12765" y="52002"/>
                    <a:pt x="12851" y="51944"/>
                    <a:pt x="12879" y="51887"/>
                  </a:cubicBezTo>
                  <a:cubicBezTo>
                    <a:pt x="12936" y="51830"/>
                    <a:pt x="12936" y="51773"/>
                    <a:pt x="12936" y="51687"/>
                  </a:cubicBezTo>
                  <a:cubicBezTo>
                    <a:pt x="12908" y="51630"/>
                    <a:pt x="12908" y="51544"/>
                    <a:pt x="12908" y="51458"/>
                  </a:cubicBezTo>
                  <a:cubicBezTo>
                    <a:pt x="12908" y="51429"/>
                    <a:pt x="12908" y="51372"/>
                    <a:pt x="12908" y="51315"/>
                  </a:cubicBezTo>
                  <a:lnTo>
                    <a:pt x="23268" y="287"/>
                  </a:lnTo>
                  <a:cubicBezTo>
                    <a:pt x="23297" y="201"/>
                    <a:pt x="23268" y="144"/>
                    <a:pt x="23211" y="86"/>
                  </a:cubicBezTo>
                  <a:cubicBezTo>
                    <a:pt x="23182" y="29"/>
                    <a:pt x="23096" y="0"/>
                    <a:pt x="230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611;p37">
              <a:extLst>
                <a:ext uri="{FF2B5EF4-FFF2-40B4-BE49-F238E27FC236}">
                  <a16:creationId xmlns:a16="http://schemas.microsoft.com/office/drawing/2014/main" id="{EEA0E0CA-2BFD-FD11-8CA2-E200D3730E82}"/>
                </a:ext>
              </a:extLst>
            </p:cNvPr>
            <p:cNvSpPr/>
            <p:nvPr/>
          </p:nvSpPr>
          <p:spPr>
            <a:xfrm>
              <a:off x="5516453" y="3805944"/>
              <a:ext cx="3302285" cy="83496"/>
            </a:xfrm>
            <a:custGeom>
              <a:avLst/>
              <a:gdLst/>
              <a:ahLst/>
              <a:cxnLst/>
              <a:rect l="l" t="t" r="r" b="b"/>
              <a:pathLst>
                <a:path w="59071" h="4465" extrusionOk="0">
                  <a:moveTo>
                    <a:pt x="1" y="0"/>
                  </a:moveTo>
                  <a:lnTo>
                    <a:pt x="1" y="4465"/>
                  </a:lnTo>
                  <a:lnTo>
                    <a:pt x="59071" y="4465"/>
                  </a:lnTo>
                  <a:lnTo>
                    <a:pt x="59071" y="0"/>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612;p37">
              <a:extLst>
                <a:ext uri="{FF2B5EF4-FFF2-40B4-BE49-F238E27FC236}">
                  <a16:creationId xmlns:a16="http://schemas.microsoft.com/office/drawing/2014/main" id="{E5C16F1C-4145-1F93-A24F-DA16E0B6E873}"/>
                </a:ext>
              </a:extLst>
            </p:cNvPr>
            <p:cNvSpPr/>
            <p:nvPr/>
          </p:nvSpPr>
          <p:spPr>
            <a:xfrm>
              <a:off x="5987076" y="2372196"/>
              <a:ext cx="1468025" cy="1150125"/>
            </a:xfrm>
            <a:custGeom>
              <a:avLst/>
              <a:gdLst/>
              <a:ahLst/>
              <a:cxnLst/>
              <a:rect l="l" t="t" r="r" b="b"/>
              <a:pathLst>
                <a:path w="78504" h="61504" extrusionOk="0">
                  <a:moveTo>
                    <a:pt x="78045" y="458"/>
                  </a:moveTo>
                  <a:lnTo>
                    <a:pt x="78045" y="61017"/>
                  </a:lnTo>
                  <a:lnTo>
                    <a:pt x="488" y="61017"/>
                  </a:lnTo>
                  <a:lnTo>
                    <a:pt x="488" y="458"/>
                  </a:lnTo>
                  <a:close/>
                  <a:moveTo>
                    <a:pt x="259" y="0"/>
                  </a:moveTo>
                  <a:cubicBezTo>
                    <a:pt x="201" y="0"/>
                    <a:pt x="115" y="0"/>
                    <a:pt x="87" y="58"/>
                  </a:cubicBezTo>
                  <a:cubicBezTo>
                    <a:pt x="30" y="115"/>
                    <a:pt x="1" y="172"/>
                    <a:pt x="1" y="229"/>
                  </a:cubicBezTo>
                  <a:lnTo>
                    <a:pt x="1" y="61245"/>
                  </a:lnTo>
                  <a:cubicBezTo>
                    <a:pt x="1" y="61331"/>
                    <a:pt x="30" y="61389"/>
                    <a:pt x="87" y="61417"/>
                  </a:cubicBezTo>
                  <a:cubicBezTo>
                    <a:pt x="115" y="61474"/>
                    <a:pt x="201" y="61503"/>
                    <a:pt x="259" y="61503"/>
                  </a:cubicBezTo>
                  <a:lnTo>
                    <a:pt x="78274" y="61503"/>
                  </a:lnTo>
                  <a:cubicBezTo>
                    <a:pt x="78331" y="61503"/>
                    <a:pt x="78389" y="61474"/>
                    <a:pt x="78446" y="61417"/>
                  </a:cubicBezTo>
                  <a:cubicBezTo>
                    <a:pt x="78475" y="61389"/>
                    <a:pt x="78503" y="61331"/>
                    <a:pt x="78503" y="61245"/>
                  </a:cubicBezTo>
                  <a:lnTo>
                    <a:pt x="78503" y="229"/>
                  </a:lnTo>
                  <a:cubicBezTo>
                    <a:pt x="78503" y="172"/>
                    <a:pt x="78475" y="115"/>
                    <a:pt x="78446" y="58"/>
                  </a:cubicBezTo>
                  <a:cubicBezTo>
                    <a:pt x="78389" y="0"/>
                    <a:pt x="78331" y="0"/>
                    <a:pt x="7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97" name="Google Shape;845;p44">
            <a:extLst>
              <a:ext uri="{FF2B5EF4-FFF2-40B4-BE49-F238E27FC236}">
                <a16:creationId xmlns:a16="http://schemas.microsoft.com/office/drawing/2014/main" id="{8A1B3DD4-2B54-3EFD-DFF8-BC21E71C58D5}"/>
              </a:ext>
            </a:extLst>
          </p:cNvPr>
          <p:cNvGrpSpPr/>
          <p:nvPr/>
        </p:nvGrpSpPr>
        <p:grpSpPr>
          <a:xfrm>
            <a:off x="5454718" y="1205887"/>
            <a:ext cx="3565359" cy="2578436"/>
            <a:chOff x="573361" y="2074504"/>
            <a:chExt cx="3565359" cy="2578436"/>
          </a:xfrm>
        </p:grpSpPr>
        <p:sp>
          <p:nvSpPr>
            <p:cNvPr id="2999" name="Google Shape;847;p44">
              <a:extLst>
                <a:ext uri="{FF2B5EF4-FFF2-40B4-BE49-F238E27FC236}">
                  <a16:creationId xmlns:a16="http://schemas.microsoft.com/office/drawing/2014/main" id="{0392E4DA-82AF-F7D0-F946-59592D7D8C73}"/>
                </a:ext>
              </a:extLst>
            </p:cNvPr>
            <p:cNvSpPr/>
            <p:nvPr/>
          </p:nvSpPr>
          <p:spPr>
            <a:xfrm>
              <a:off x="573361" y="4420841"/>
              <a:ext cx="3548520" cy="232099"/>
            </a:xfrm>
            <a:custGeom>
              <a:avLst/>
              <a:gdLst/>
              <a:ahLst/>
              <a:cxnLst/>
              <a:rect l="l" t="t" r="r" b="b"/>
              <a:pathLst>
                <a:path w="178497" h="11675" extrusionOk="0">
                  <a:moveTo>
                    <a:pt x="89248" y="0"/>
                  </a:moveTo>
                  <a:cubicBezTo>
                    <a:pt x="39955" y="0"/>
                    <a:pt x="0" y="2627"/>
                    <a:pt x="0" y="5838"/>
                  </a:cubicBezTo>
                  <a:cubicBezTo>
                    <a:pt x="0" y="9077"/>
                    <a:pt x="39955" y="11675"/>
                    <a:pt x="89248" y="11675"/>
                  </a:cubicBezTo>
                  <a:cubicBezTo>
                    <a:pt x="138542" y="11675"/>
                    <a:pt x="178497" y="9077"/>
                    <a:pt x="178497" y="5838"/>
                  </a:cubicBezTo>
                  <a:cubicBezTo>
                    <a:pt x="178497" y="2627"/>
                    <a:pt x="138542" y="0"/>
                    <a:pt x="8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848;p44">
              <a:extLst>
                <a:ext uri="{FF2B5EF4-FFF2-40B4-BE49-F238E27FC236}">
                  <a16:creationId xmlns:a16="http://schemas.microsoft.com/office/drawing/2014/main" id="{35AE3549-478F-D4F3-8245-A8F3BC7C2330}"/>
                </a:ext>
              </a:extLst>
            </p:cNvPr>
            <p:cNvSpPr/>
            <p:nvPr/>
          </p:nvSpPr>
          <p:spPr>
            <a:xfrm>
              <a:off x="3642038" y="2618918"/>
              <a:ext cx="179298" cy="131168"/>
            </a:xfrm>
            <a:custGeom>
              <a:avLst/>
              <a:gdLst/>
              <a:ahLst/>
              <a:cxnLst/>
              <a:rect l="l" t="t" r="r" b="b"/>
              <a:pathLst>
                <a:path w="9019" h="6598" extrusionOk="0">
                  <a:moveTo>
                    <a:pt x="8501" y="1"/>
                  </a:moveTo>
                  <a:cubicBezTo>
                    <a:pt x="5934" y="1"/>
                    <a:pt x="1" y="4369"/>
                    <a:pt x="1" y="4369"/>
                  </a:cubicBezTo>
                  <a:cubicBezTo>
                    <a:pt x="1" y="4369"/>
                    <a:pt x="643" y="5215"/>
                    <a:pt x="1460" y="5857"/>
                  </a:cubicBezTo>
                  <a:cubicBezTo>
                    <a:pt x="1977" y="6245"/>
                    <a:pt x="2809" y="6598"/>
                    <a:pt x="3632" y="6598"/>
                  </a:cubicBezTo>
                  <a:cubicBezTo>
                    <a:pt x="4109" y="6598"/>
                    <a:pt x="4584" y="6479"/>
                    <a:pt x="4991" y="6178"/>
                  </a:cubicBezTo>
                  <a:cubicBezTo>
                    <a:pt x="6100" y="5332"/>
                    <a:pt x="6626" y="3493"/>
                    <a:pt x="6626" y="3493"/>
                  </a:cubicBezTo>
                  <a:cubicBezTo>
                    <a:pt x="6626" y="3493"/>
                    <a:pt x="7910" y="3464"/>
                    <a:pt x="8231" y="3464"/>
                  </a:cubicBezTo>
                  <a:cubicBezTo>
                    <a:pt x="8552" y="3435"/>
                    <a:pt x="9019" y="79"/>
                    <a:pt x="9019" y="79"/>
                  </a:cubicBezTo>
                  <a:cubicBezTo>
                    <a:pt x="8868" y="26"/>
                    <a:pt x="8694" y="1"/>
                    <a:pt x="8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849;p44">
              <a:extLst>
                <a:ext uri="{FF2B5EF4-FFF2-40B4-BE49-F238E27FC236}">
                  <a16:creationId xmlns:a16="http://schemas.microsoft.com/office/drawing/2014/main" id="{95A86CD6-5F33-8AA0-18ED-F3E32F4492CA}"/>
                </a:ext>
              </a:extLst>
            </p:cNvPr>
            <p:cNvSpPr/>
            <p:nvPr/>
          </p:nvSpPr>
          <p:spPr>
            <a:xfrm>
              <a:off x="3635080" y="2614087"/>
              <a:ext cx="192061" cy="141009"/>
            </a:xfrm>
            <a:custGeom>
              <a:avLst/>
              <a:gdLst/>
              <a:ahLst/>
              <a:cxnLst/>
              <a:rect l="l" t="t" r="r" b="b"/>
              <a:pathLst>
                <a:path w="9661" h="7093" extrusionOk="0">
                  <a:moveTo>
                    <a:pt x="8873" y="468"/>
                  </a:moveTo>
                  <a:cubicBezTo>
                    <a:pt x="8956" y="468"/>
                    <a:pt x="9033" y="474"/>
                    <a:pt x="9104" y="488"/>
                  </a:cubicBezTo>
                  <a:lnTo>
                    <a:pt x="9104" y="488"/>
                  </a:lnTo>
                  <a:cubicBezTo>
                    <a:pt x="9090" y="570"/>
                    <a:pt x="9071" y="673"/>
                    <a:pt x="9048" y="789"/>
                  </a:cubicBezTo>
                  <a:cubicBezTo>
                    <a:pt x="8990" y="1285"/>
                    <a:pt x="8873" y="1985"/>
                    <a:pt x="8727" y="2569"/>
                  </a:cubicBezTo>
                  <a:cubicBezTo>
                    <a:pt x="8669" y="2861"/>
                    <a:pt x="8610" y="3123"/>
                    <a:pt x="8552" y="3299"/>
                  </a:cubicBezTo>
                  <a:cubicBezTo>
                    <a:pt x="8528" y="3368"/>
                    <a:pt x="8487" y="3420"/>
                    <a:pt x="8471" y="3452"/>
                  </a:cubicBezTo>
                  <a:lnTo>
                    <a:pt x="8471" y="3452"/>
                  </a:lnTo>
                  <a:cubicBezTo>
                    <a:pt x="8036" y="3479"/>
                    <a:pt x="6976" y="3503"/>
                    <a:pt x="6976" y="3503"/>
                  </a:cubicBezTo>
                  <a:lnTo>
                    <a:pt x="6801" y="3503"/>
                  </a:lnTo>
                  <a:lnTo>
                    <a:pt x="6742" y="3678"/>
                  </a:lnTo>
                  <a:cubicBezTo>
                    <a:pt x="6742" y="3678"/>
                    <a:pt x="6742" y="3678"/>
                    <a:pt x="6713" y="3736"/>
                  </a:cubicBezTo>
                  <a:cubicBezTo>
                    <a:pt x="6655" y="3911"/>
                    <a:pt x="6509" y="4378"/>
                    <a:pt x="6246" y="4875"/>
                  </a:cubicBezTo>
                  <a:cubicBezTo>
                    <a:pt x="5983" y="5371"/>
                    <a:pt x="5633" y="5896"/>
                    <a:pt x="5195" y="6217"/>
                  </a:cubicBezTo>
                  <a:cubicBezTo>
                    <a:pt x="4845" y="6480"/>
                    <a:pt x="4437" y="6596"/>
                    <a:pt x="3999" y="6596"/>
                  </a:cubicBezTo>
                  <a:cubicBezTo>
                    <a:pt x="3240" y="6596"/>
                    <a:pt x="2423" y="6246"/>
                    <a:pt x="1956" y="5896"/>
                  </a:cubicBezTo>
                  <a:cubicBezTo>
                    <a:pt x="1577" y="5604"/>
                    <a:pt x="1226" y="5225"/>
                    <a:pt x="964" y="4962"/>
                  </a:cubicBezTo>
                  <a:cubicBezTo>
                    <a:pt x="846" y="4845"/>
                    <a:pt x="767" y="4727"/>
                    <a:pt x="694" y="4640"/>
                  </a:cubicBezTo>
                  <a:lnTo>
                    <a:pt x="694" y="4640"/>
                  </a:lnTo>
                  <a:cubicBezTo>
                    <a:pt x="706" y="4631"/>
                    <a:pt x="718" y="4622"/>
                    <a:pt x="730" y="4612"/>
                  </a:cubicBezTo>
                  <a:cubicBezTo>
                    <a:pt x="1314" y="4203"/>
                    <a:pt x="2831" y="3153"/>
                    <a:pt x="4437" y="2219"/>
                  </a:cubicBezTo>
                  <a:cubicBezTo>
                    <a:pt x="5254" y="1752"/>
                    <a:pt x="6100" y="1314"/>
                    <a:pt x="6888" y="993"/>
                  </a:cubicBezTo>
                  <a:cubicBezTo>
                    <a:pt x="7647" y="672"/>
                    <a:pt x="8347" y="468"/>
                    <a:pt x="8873" y="468"/>
                  </a:cubicBezTo>
                  <a:close/>
                  <a:moveTo>
                    <a:pt x="8873" y="1"/>
                  </a:moveTo>
                  <a:cubicBezTo>
                    <a:pt x="8143" y="1"/>
                    <a:pt x="7268" y="292"/>
                    <a:pt x="6334" y="701"/>
                  </a:cubicBezTo>
                  <a:cubicBezTo>
                    <a:pt x="3532" y="1956"/>
                    <a:pt x="205" y="4408"/>
                    <a:pt x="205" y="4408"/>
                  </a:cubicBezTo>
                  <a:lnTo>
                    <a:pt x="1" y="4554"/>
                  </a:lnTo>
                  <a:lnTo>
                    <a:pt x="146" y="4758"/>
                  </a:lnTo>
                  <a:cubicBezTo>
                    <a:pt x="146" y="4758"/>
                    <a:pt x="818" y="5633"/>
                    <a:pt x="1664" y="6275"/>
                  </a:cubicBezTo>
                  <a:cubicBezTo>
                    <a:pt x="2219" y="6713"/>
                    <a:pt x="3094" y="7093"/>
                    <a:pt x="3999" y="7093"/>
                  </a:cubicBezTo>
                  <a:cubicBezTo>
                    <a:pt x="4495" y="7093"/>
                    <a:pt x="5050" y="6947"/>
                    <a:pt x="5487" y="6596"/>
                  </a:cubicBezTo>
                  <a:cubicBezTo>
                    <a:pt x="6100" y="6159"/>
                    <a:pt x="6509" y="5458"/>
                    <a:pt x="6801" y="4875"/>
                  </a:cubicBezTo>
                  <a:cubicBezTo>
                    <a:pt x="6970" y="4499"/>
                    <a:pt x="7090" y="4160"/>
                    <a:pt x="7155" y="3966"/>
                  </a:cubicBezTo>
                  <a:lnTo>
                    <a:pt x="7155" y="3966"/>
                  </a:lnTo>
                  <a:cubicBezTo>
                    <a:pt x="7519" y="3958"/>
                    <a:pt x="8334" y="3941"/>
                    <a:pt x="8581" y="3941"/>
                  </a:cubicBezTo>
                  <a:cubicBezTo>
                    <a:pt x="8639" y="3941"/>
                    <a:pt x="8698" y="3911"/>
                    <a:pt x="8727" y="3882"/>
                  </a:cubicBezTo>
                  <a:cubicBezTo>
                    <a:pt x="8814" y="3853"/>
                    <a:pt x="8844" y="3795"/>
                    <a:pt x="8873" y="3736"/>
                  </a:cubicBezTo>
                  <a:cubicBezTo>
                    <a:pt x="8931" y="3649"/>
                    <a:pt x="8960" y="3532"/>
                    <a:pt x="9019" y="3386"/>
                  </a:cubicBezTo>
                  <a:cubicBezTo>
                    <a:pt x="9165" y="2919"/>
                    <a:pt x="9311" y="2190"/>
                    <a:pt x="9427" y="1518"/>
                  </a:cubicBezTo>
                  <a:cubicBezTo>
                    <a:pt x="9544" y="876"/>
                    <a:pt x="9632" y="351"/>
                    <a:pt x="9632" y="351"/>
                  </a:cubicBezTo>
                  <a:lnTo>
                    <a:pt x="9661" y="147"/>
                  </a:lnTo>
                  <a:lnTo>
                    <a:pt x="9457" y="88"/>
                  </a:lnTo>
                  <a:cubicBezTo>
                    <a:pt x="9281" y="30"/>
                    <a:pt x="9077" y="1"/>
                    <a:pt x="8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850;p44">
              <a:extLst>
                <a:ext uri="{FF2B5EF4-FFF2-40B4-BE49-F238E27FC236}">
                  <a16:creationId xmlns:a16="http://schemas.microsoft.com/office/drawing/2014/main" id="{E9A70BA6-91DC-7097-87FF-2894DD83C2BF}"/>
                </a:ext>
              </a:extLst>
            </p:cNvPr>
            <p:cNvSpPr/>
            <p:nvPr/>
          </p:nvSpPr>
          <p:spPr>
            <a:xfrm>
              <a:off x="3699491" y="3207644"/>
              <a:ext cx="333050" cy="152022"/>
            </a:xfrm>
            <a:custGeom>
              <a:avLst/>
              <a:gdLst/>
              <a:ahLst/>
              <a:cxnLst/>
              <a:rect l="l" t="t" r="r" b="b"/>
              <a:pathLst>
                <a:path w="16753" h="7647" extrusionOk="0">
                  <a:moveTo>
                    <a:pt x="0" y="0"/>
                  </a:moveTo>
                  <a:lnTo>
                    <a:pt x="204" y="6246"/>
                  </a:lnTo>
                  <a:cubicBezTo>
                    <a:pt x="204" y="6246"/>
                    <a:pt x="9369" y="7647"/>
                    <a:pt x="10011" y="7647"/>
                  </a:cubicBezTo>
                  <a:cubicBezTo>
                    <a:pt x="10653" y="7617"/>
                    <a:pt x="13367" y="6508"/>
                    <a:pt x="14155" y="6333"/>
                  </a:cubicBezTo>
                  <a:cubicBezTo>
                    <a:pt x="14943" y="6158"/>
                    <a:pt x="16752" y="4670"/>
                    <a:pt x="16752" y="4670"/>
                  </a:cubicBezTo>
                  <a:lnTo>
                    <a:pt x="16752" y="4670"/>
                  </a:lnTo>
                  <a:lnTo>
                    <a:pt x="8843" y="478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851;p44">
              <a:extLst>
                <a:ext uri="{FF2B5EF4-FFF2-40B4-BE49-F238E27FC236}">
                  <a16:creationId xmlns:a16="http://schemas.microsoft.com/office/drawing/2014/main" id="{F3B1B885-50D4-3854-1ADB-29ACC90F0A9D}"/>
                </a:ext>
              </a:extLst>
            </p:cNvPr>
            <p:cNvSpPr/>
            <p:nvPr/>
          </p:nvSpPr>
          <p:spPr>
            <a:xfrm>
              <a:off x="3851493" y="3300464"/>
              <a:ext cx="181047" cy="59203"/>
            </a:xfrm>
            <a:custGeom>
              <a:avLst/>
              <a:gdLst/>
              <a:ahLst/>
              <a:cxnLst/>
              <a:rect l="l" t="t" r="r" b="b"/>
              <a:pathLst>
                <a:path w="9107" h="2978" extrusionOk="0">
                  <a:moveTo>
                    <a:pt x="9106" y="1"/>
                  </a:moveTo>
                  <a:lnTo>
                    <a:pt x="1197" y="118"/>
                  </a:lnTo>
                  <a:cubicBezTo>
                    <a:pt x="1197" y="118"/>
                    <a:pt x="1" y="526"/>
                    <a:pt x="88" y="1723"/>
                  </a:cubicBezTo>
                  <a:cubicBezTo>
                    <a:pt x="147" y="2160"/>
                    <a:pt x="438" y="2511"/>
                    <a:pt x="818" y="2773"/>
                  </a:cubicBezTo>
                  <a:cubicBezTo>
                    <a:pt x="1635" y="2890"/>
                    <a:pt x="2219" y="2978"/>
                    <a:pt x="2365" y="2978"/>
                  </a:cubicBezTo>
                  <a:cubicBezTo>
                    <a:pt x="3007" y="2948"/>
                    <a:pt x="5721" y="1839"/>
                    <a:pt x="6509" y="1664"/>
                  </a:cubicBezTo>
                  <a:cubicBezTo>
                    <a:pt x="7297" y="1489"/>
                    <a:pt x="9106" y="1"/>
                    <a:pt x="9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852;p44">
              <a:extLst>
                <a:ext uri="{FF2B5EF4-FFF2-40B4-BE49-F238E27FC236}">
                  <a16:creationId xmlns:a16="http://schemas.microsoft.com/office/drawing/2014/main" id="{4A03FD50-DF23-B6B4-E7B8-E7F38FA95C6F}"/>
                </a:ext>
              </a:extLst>
            </p:cNvPr>
            <p:cNvSpPr/>
            <p:nvPr/>
          </p:nvSpPr>
          <p:spPr>
            <a:xfrm>
              <a:off x="3848591" y="3295832"/>
              <a:ext cx="197866" cy="68487"/>
            </a:xfrm>
            <a:custGeom>
              <a:avLst/>
              <a:gdLst/>
              <a:ahLst/>
              <a:cxnLst/>
              <a:rect l="l" t="t" r="r" b="b"/>
              <a:pathLst>
                <a:path w="9953" h="3445" extrusionOk="0">
                  <a:moveTo>
                    <a:pt x="8535" y="504"/>
                  </a:moveTo>
                  <a:cubicBezTo>
                    <a:pt x="8291" y="687"/>
                    <a:pt x="7991" y="905"/>
                    <a:pt x="7706" y="1109"/>
                  </a:cubicBezTo>
                  <a:cubicBezTo>
                    <a:pt x="7268" y="1372"/>
                    <a:pt x="6830" y="1605"/>
                    <a:pt x="6597" y="1664"/>
                  </a:cubicBezTo>
                  <a:cubicBezTo>
                    <a:pt x="6159" y="1751"/>
                    <a:pt x="5312" y="2072"/>
                    <a:pt x="4437" y="2393"/>
                  </a:cubicBezTo>
                  <a:cubicBezTo>
                    <a:pt x="4028" y="2539"/>
                    <a:pt x="3590" y="2685"/>
                    <a:pt x="3240" y="2773"/>
                  </a:cubicBezTo>
                  <a:cubicBezTo>
                    <a:pt x="2919" y="2890"/>
                    <a:pt x="2627" y="2948"/>
                    <a:pt x="2511" y="2948"/>
                  </a:cubicBezTo>
                  <a:cubicBezTo>
                    <a:pt x="2452" y="2948"/>
                    <a:pt x="2248" y="2948"/>
                    <a:pt x="2014" y="2919"/>
                  </a:cubicBezTo>
                  <a:cubicBezTo>
                    <a:pt x="1764" y="2891"/>
                    <a:pt x="1434" y="2837"/>
                    <a:pt x="1049" y="2781"/>
                  </a:cubicBezTo>
                  <a:lnTo>
                    <a:pt x="1049" y="2781"/>
                  </a:lnTo>
                  <a:cubicBezTo>
                    <a:pt x="901" y="2658"/>
                    <a:pt x="775" y="2551"/>
                    <a:pt x="672" y="2423"/>
                  </a:cubicBezTo>
                  <a:cubicBezTo>
                    <a:pt x="555" y="2248"/>
                    <a:pt x="497" y="2102"/>
                    <a:pt x="497" y="1956"/>
                  </a:cubicBezTo>
                  <a:cubicBezTo>
                    <a:pt x="497" y="1897"/>
                    <a:pt x="468" y="1868"/>
                    <a:pt x="468" y="1810"/>
                  </a:cubicBezTo>
                  <a:cubicBezTo>
                    <a:pt x="497" y="1372"/>
                    <a:pt x="701" y="1051"/>
                    <a:pt x="935" y="847"/>
                  </a:cubicBezTo>
                  <a:cubicBezTo>
                    <a:pt x="1051" y="759"/>
                    <a:pt x="1197" y="672"/>
                    <a:pt x="1285" y="642"/>
                  </a:cubicBezTo>
                  <a:cubicBezTo>
                    <a:pt x="1314" y="613"/>
                    <a:pt x="1343" y="584"/>
                    <a:pt x="1372" y="584"/>
                  </a:cubicBezTo>
                  <a:lnTo>
                    <a:pt x="1402" y="584"/>
                  </a:lnTo>
                  <a:lnTo>
                    <a:pt x="1402" y="583"/>
                  </a:lnTo>
                  <a:lnTo>
                    <a:pt x="1402" y="583"/>
                  </a:lnTo>
                  <a:lnTo>
                    <a:pt x="8535" y="504"/>
                  </a:lnTo>
                  <a:close/>
                  <a:moveTo>
                    <a:pt x="9953" y="0"/>
                  </a:moveTo>
                  <a:lnTo>
                    <a:pt x="1285" y="88"/>
                  </a:lnTo>
                  <a:lnTo>
                    <a:pt x="1256" y="117"/>
                  </a:lnTo>
                  <a:cubicBezTo>
                    <a:pt x="1226" y="117"/>
                    <a:pt x="935" y="234"/>
                    <a:pt x="614" y="496"/>
                  </a:cubicBezTo>
                  <a:cubicBezTo>
                    <a:pt x="322" y="759"/>
                    <a:pt x="1" y="1197"/>
                    <a:pt x="1" y="1810"/>
                  </a:cubicBezTo>
                  <a:cubicBezTo>
                    <a:pt x="1" y="1868"/>
                    <a:pt x="1" y="1927"/>
                    <a:pt x="1" y="1985"/>
                  </a:cubicBezTo>
                  <a:cubicBezTo>
                    <a:pt x="30" y="2248"/>
                    <a:pt x="147" y="2481"/>
                    <a:pt x="293" y="2685"/>
                  </a:cubicBezTo>
                  <a:cubicBezTo>
                    <a:pt x="438" y="2890"/>
                    <a:pt x="614" y="3065"/>
                    <a:pt x="818" y="3211"/>
                  </a:cubicBezTo>
                  <a:lnTo>
                    <a:pt x="876" y="3240"/>
                  </a:lnTo>
                  <a:lnTo>
                    <a:pt x="935" y="3269"/>
                  </a:lnTo>
                  <a:cubicBezTo>
                    <a:pt x="1343" y="3327"/>
                    <a:pt x="1664" y="3357"/>
                    <a:pt x="1956" y="3386"/>
                  </a:cubicBezTo>
                  <a:cubicBezTo>
                    <a:pt x="2219" y="3415"/>
                    <a:pt x="2394" y="3444"/>
                    <a:pt x="2511" y="3444"/>
                  </a:cubicBezTo>
                  <a:cubicBezTo>
                    <a:pt x="2744" y="3444"/>
                    <a:pt x="3036" y="3357"/>
                    <a:pt x="3386" y="3240"/>
                  </a:cubicBezTo>
                  <a:cubicBezTo>
                    <a:pt x="3941" y="3094"/>
                    <a:pt x="4612" y="2831"/>
                    <a:pt x="5254" y="2627"/>
                  </a:cubicBezTo>
                  <a:cubicBezTo>
                    <a:pt x="5867" y="2393"/>
                    <a:pt x="6451" y="2189"/>
                    <a:pt x="6713" y="2131"/>
                  </a:cubicBezTo>
                  <a:cubicBezTo>
                    <a:pt x="6947" y="2072"/>
                    <a:pt x="7239" y="1956"/>
                    <a:pt x="7530" y="1781"/>
                  </a:cubicBezTo>
                  <a:cubicBezTo>
                    <a:pt x="8406" y="1284"/>
                    <a:pt x="9398" y="438"/>
                    <a:pt x="9428" y="438"/>
                  </a:cubicBezTo>
                  <a:lnTo>
                    <a:pt x="9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853;p44">
              <a:extLst>
                <a:ext uri="{FF2B5EF4-FFF2-40B4-BE49-F238E27FC236}">
                  <a16:creationId xmlns:a16="http://schemas.microsoft.com/office/drawing/2014/main" id="{924F9084-2C3F-7A15-7FD7-7A9E9F792967}"/>
                </a:ext>
              </a:extLst>
            </p:cNvPr>
            <p:cNvSpPr/>
            <p:nvPr/>
          </p:nvSpPr>
          <p:spPr>
            <a:xfrm>
              <a:off x="3422721" y="3515049"/>
              <a:ext cx="199615" cy="975432"/>
            </a:xfrm>
            <a:custGeom>
              <a:avLst/>
              <a:gdLst/>
              <a:ahLst/>
              <a:cxnLst/>
              <a:rect l="l" t="t" r="r" b="b"/>
              <a:pathLst>
                <a:path w="10041" h="49066" extrusionOk="0">
                  <a:moveTo>
                    <a:pt x="3658" y="0"/>
                  </a:moveTo>
                  <a:cubicBezTo>
                    <a:pt x="3566" y="0"/>
                    <a:pt x="3476" y="12"/>
                    <a:pt x="3386" y="34"/>
                  </a:cubicBezTo>
                  <a:cubicBezTo>
                    <a:pt x="1810" y="414"/>
                    <a:pt x="2219" y="2515"/>
                    <a:pt x="2219" y="2515"/>
                  </a:cubicBezTo>
                  <a:cubicBezTo>
                    <a:pt x="2219" y="2515"/>
                    <a:pt x="2832" y="19297"/>
                    <a:pt x="2890" y="22011"/>
                  </a:cubicBezTo>
                  <a:cubicBezTo>
                    <a:pt x="2948" y="24725"/>
                    <a:pt x="1" y="30825"/>
                    <a:pt x="351" y="35144"/>
                  </a:cubicBezTo>
                  <a:cubicBezTo>
                    <a:pt x="701" y="39464"/>
                    <a:pt x="1168" y="49066"/>
                    <a:pt x="1168" y="49066"/>
                  </a:cubicBezTo>
                  <a:lnTo>
                    <a:pt x="4495" y="49007"/>
                  </a:lnTo>
                  <a:cubicBezTo>
                    <a:pt x="4495" y="49007"/>
                    <a:pt x="4933" y="46527"/>
                    <a:pt x="5838" y="43520"/>
                  </a:cubicBezTo>
                  <a:cubicBezTo>
                    <a:pt x="6772" y="40544"/>
                    <a:pt x="7881" y="35845"/>
                    <a:pt x="8173" y="31759"/>
                  </a:cubicBezTo>
                  <a:cubicBezTo>
                    <a:pt x="8464" y="27673"/>
                    <a:pt x="10040" y="16174"/>
                    <a:pt x="8552" y="9520"/>
                  </a:cubicBezTo>
                  <a:cubicBezTo>
                    <a:pt x="7119" y="3264"/>
                    <a:pt x="5217" y="0"/>
                    <a:pt x="3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854;p44">
              <a:extLst>
                <a:ext uri="{FF2B5EF4-FFF2-40B4-BE49-F238E27FC236}">
                  <a16:creationId xmlns:a16="http://schemas.microsoft.com/office/drawing/2014/main" id="{8492EB60-F8D6-4E69-9A0C-95EF9B207612}"/>
                </a:ext>
              </a:extLst>
            </p:cNvPr>
            <p:cNvSpPr/>
            <p:nvPr/>
          </p:nvSpPr>
          <p:spPr>
            <a:xfrm>
              <a:off x="3424471" y="3509920"/>
              <a:ext cx="185679" cy="985790"/>
            </a:xfrm>
            <a:custGeom>
              <a:avLst/>
              <a:gdLst/>
              <a:ahLst/>
              <a:cxnLst/>
              <a:rect l="l" t="t" r="r" b="b"/>
              <a:pathLst>
                <a:path w="9340" h="49587" extrusionOk="0">
                  <a:moveTo>
                    <a:pt x="3561" y="497"/>
                  </a:moveTo>
                  <a:cubicBezTo>
                    <a:pt x="3882" y="497"/>
                    <a:pt x="4232" y="643"/>
                    <a:pt x="4612" y="1022"/>
                  </a:cubicBezTo>
                  <a:cubicBezTo>
                    <a:pt x="5195" y="1606"/>
                    <a:pt x="5837" y="2627"/>
                    <a:pt x="6479" y="4116"/>
                  </a:cubicBezTo>
                  <a:cubicBezTo>
                    <a:pt x="7092" y="5575"/>
                    <a:pt x="7676" y="7501"/>
                    <a:pt x="8201" y="9836"/>
                  </a:cubicBezTo>
                  <a:cubicBezTo>
                    <a:pt x="8668" y="11879"/>
                    <a:pt x="8843" y="14418"/>
                    <a:pt x="8843" y="17045"/>
                  </a:cubicBezTo>
                  <a:cubicBezTo>
                    <a:pt x="8843" y="22882"/>
                    <a:pt x="8026" y="29186"/>
                    <a:pt x="7851" y="31988"/>
                  </a:cubicBezTo>
                  <a:cubicBezTo>
                    <a:pt x="7559" y="36044"/>
                    <a:pt x="6450" y="40743"/>
                    <a:pt x="5516" y="43720"/>
                  </a:cubicBezTo>
                  <a:cubicBezTo>
                    <a:pt x="4763" y="46223"/>
                    <a:pt x="4313" y="48362"/>
                    <a:pt x="4184" y="49008"/>
                  </a:cubicBezTo>
                  <a:lnTo>
                    <a:pt x="4184" y="49008"/>
                  </a:lnTo>
                  <a:lnTo>
                    <a:pt x="1302" y="49084"/>
                  </a:lnTo>
                  <a:lnTo>
                    <a:pt x="1302" y="49084"/>
                  </a:lnTo>
                  <a:cubicBezTo>
                    <a:pt x="1227" y="47570"/>
                    <a:pt x="814" y="39289"/>
                    <a:pt x="496" y="35373"/>
                  </a:cubicBezTo>
                  <a:cubicBezTo>
                    <a:pt x="496" y="35140"/>
                    <a:pt x="467" y="34906"/>
                    <a:pt x="467" y="34673"/>
                  </a:cubicBezTo>
                  <a:cubicBezTo>
                    <a:pt x="467" y="32630"/>
                    <a:pt x="1109" y="30207"/>
                    <a:pt x="1751" y="27960"/>
                  </a:cubicBezTo>
                  <a:cubicBezTo>
                    <a:pt x="2072" y="26851"/>
                    <a:pt x="2393" y="25800"/>
                    <a:pt x="2656" y="24837"/>
                  </a:cubicBezTo>
                  <a:cubicBezTo>
                    <a:pt x="2890" y="23874"/>
                    <a:pt x="3065" y="23028"/>
                    <a:pt x="3065" y="22327"/>
                  </a:cubicBezTo>
                  <a:lnTo>
                    <a:pt x="3065" y="22240"/>
                  </a:lnTo>
                  <a:cubicBezTo>
                    <a:pt x="2977" y="19526"/>
                    <a:pt x="2364" y="2773"/>
                    <a:pt x="2364" y="2773"/>
                  </a:cubicBezTo>
                  <a:lnTo>
                    <a:pt x="2364" y="2744"/>
                  </a:lnTo>
                  <a:lnTo>
                    <a:pt x="2364" y="2715"/>
                  </a:lnTo>
                  <a:cubicBezTo>
                    <a:pt x="2364" y="2686"/>
                    <a:pt x="2306" y="2452"/>
                    <a:pt x="2306" y="2190"/>
                  </a:cubicBezTo>
                  <a:cubicBezTo>
                    <a:pt x="2306" y="1898"/>
                    <a:pt x="2364" y="1518"/>
                    <a:pt x="2510" y="1197"/>
                  </a:cubicBezTo>
                  <a:cubicBezTo>
                    <a:pt x="2685" y="876"/>
                    <a:pt x="2919" y="643"/>
                    <a:pt x="3357" y="526"/>
                  </a:cubicBezTo>
                  <a:cubicBezTo>
                    <a:pt x="3444" y="497"/>
                    <a:pt x="3503" y="497"/>
                    <a:pt x="3561" y="497"/>
                  </a:cubicBezTo>
                  <a:close/>
                  <a:moveTo>
                    <a:pt x="3561" y="1"/>
                  </a:moveTo>
                  <a:cubicBezTo>
                    <a:pt x="3473" y="1"/>
                    <a:pt x="3357" y="30"/>
                    <a:pt x="3240" y="59"/>
                  </a:cubicBezTo>
                  <a:cubicBezTo>
                    <a:pt x="2656" y="205"/>
                    <a:pt x="2277" y="584"/>
                    <a:pt x="2072" y="993"/>
                  </a:cubicBezTo>
                  <a:cubicBezTo>
                    <a:pt x="1868" y="1402"/>
                    <a:pt x="1839" y="1839"/>
                    <a:pt x="1839" y="2190"/>
                  </a:cubicBezTo>
                  <a:cubicBezTo>
                    <a:pt x="1839" y="2457"/>
                    <a:pt x="1873" y="2673"/>
                    <a:pt x="1889" y="2773"/>
                  </a:cubicBezTo>
                  <a:lnTo>
                    <a:pt x="1868" y="2773"/>
                  </a:lnTo>
                  <a:cubicBezTo>
                    <a:pt x="1897" y="2773"/>
                    <a:pt x="1927" y="3824"/>
                    <a:pt x="1985" y="5458"/>
                  </a:cubicBezTo>
                  <a:cubicBezTo>
                    <a:pt x="2160" y="10303"/>
                    <a:pt x="2510" y="20226"/>
                    <a:pt x="2569" y="22269"/>
                  </a:cubicBezTo>
                  <a:lnTo>
                    <a:pt x="2569" y="22327"/>
                  </a:lnTo>
                  <a:cubicBezTo>
                    <a:pt x="2569" y="22940"/>
                    <a:pt x="2423" y="23787"/>
                    <a:pt x="2160" y="24721"/>
                  </a:cubicBezTo>
                  <a:cubicBezTo>
                    <a:pt x="1460" y="27552"/>
                    <a:pt x="0" y="31462"/>
                    <a:pt x="0" y="34673"/>
                  </a:cubicBezTo>
                  <a:cubicBezTo>
                    <a:pt x="0" y="34935"/>
                    <a:pt x="0" y="35169"/>
                    <a:pt x="29" y="35402"/>
                  </a:cubicBezTo>
                  <a:cubicBezTo>
                    <a:pt x="205" y="37562"/>
                    <a:pt x="380" y="41035"/>
                    <a:pt x="555" y="43983"/>
                  </a:cubicBezTo>
                  <a:cubicBezTo>
                    <a:pt x="642" y="45471"/>
                    <a:pt x="701" y="46785"/>
                    <a:pt x="759" y="47777"/>
                  </a:cubicBezTo>
                  <a:cubicBezTo>
                    <a:pt x="788" y="48740"/>
                    <a:pt x="817" y="49324"/>
                    <a:pt x="817" y="49324"/>
                  </a:cubicBezTo>
                  <a:lnTo>
                    <a:pt x="847" y="49586"/>
                  </a:lnTo>
                  <a:lnTo>
                    <a:pt x="4612" y="49499"/>
                  </a:lnTo>
                  <a:lnTo>
                    <a:pt x="4641" y="49295"/>
                  </a:lnTo>
                  <a:cubicBezTo>
                    <a:pt x="4641" y="49295"/>
                    <a:pt x="4670" y="49149"/>
                    <a:pt x="4728" y="48857"/>
                  </a:cubicBezTo>
                  <a:cubicBezTo>
                    <a:pt x="4874" y="48040"/>
                    <a:pt x="5312" y="46084"/>
                    <a:pt x="5983" y="43866"/>
                  </a:cubicBezTo>
                  <a:cubicBezTo>
                    <a:pt x="6917" y="40860"/>
                    <a:pt x="8055" y="36132"/>
                    <a:pt x="8318" y="32017"/>
                  </a:cubicBezTo>
                  <a:cubicBezTo>
                    <a:pt x="8522" y="29244"/>
                    <a:pt x="9340" y="22911"/>
                    <a:pt x="9340" y="17045"/>
                  </a:cubicBezTo>
                  <a:cubicBezTo>
                    <a:pt x="9340" y="14389"/>
                    <a:pt x="9164" y="11850"/>
                    <a:pt x="8697" y="9749"/>
                  </a:cubicBezTo>
                  <a:cubicBezTo>
                    <a:pt x="7968" y="6597"/>
                    <a:pt x="7151" y="4203"/>
                    <a:pt x="6275" y="2569"/>
                  </a:cubicBezTo>
                  <a:cubicBezTo>
                    <a:pt x="5837" y="1752"/>
                    <a:pt x="5400" y="1110"/>
                    <a:pt x="4962" y="672"/>
                  </a:cubicBezTo>
                  <a:cubicBezTo>
                    <a:pt x="4524" y="263"/>
                    <a:pt x="4057" y="1"/>
                    <a:pt x="3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855;p44">
              <a:extLst>
                <a:ext uri="{FF2B5EF4-FFF2-40B4-BE49-F238E27FC236}">
                  <a16:creationId xmlns:a16="http://schemas.microsoft.com/office/drawing/2014/main" id="{0BE1B408-FB48-2018-A305-70AE66142460}"/>
                </a:ext>
              </a:extLst>
            </p:cNvPr>
            <p:cNvSpPr/>
            <p:nvPr/>
          </p:nvSpPr>
          <p:spPr>
            <a:xfrm>
              <a:off x="3408229" y="3379368"/>
              <a:ext cx="302295" cy="1120397"/>
            </a:xfrm>
            <a:custGeom>
              <a:avLst/>
              <a:gdLst/>
              <a:ahLst/>
              <a:cxnLst/>
              <a:rect l="l" t="t" r="r" b="b"/>
              <a:pathLst>
                <a:path w="15206" h="56358" extrusionOk="0">
                  <a:moveTo>
                    <a:pt x="876" y="1"/>
                  </a:moveTo>
                  <a:cubicBezTo>
                    <a:pt x="876" y="1"/>
                    <a:pt x="0" y="4962"/>
                    <a:pt x="1168" y="7531"/>
                  </a:cubicBezTo>
                  <a:cubicBezTo>
                    <a:pt x="2335" y="10099"/>
                    <a:pt x="4232" y="16841"/>
                    <a:pt x="5283" y="20781"/>
                  </a:cubicBezTo>
                  <a:cubicBezTo>
                    <a:pt x="6362" y="24692"/>
                    <a:pt x="6596" y="28894"/>
                    <a:pt x="5545" y="32484"/>
                  </a:cubicBezTo>
                  <a:cubicBezTo>
                    <a:pt x="4524" y="36074"/>
                    <a:pt x="5253" y="40773"/>
                    <a:pt x="6071" y="44567"/>
                  </a:cubicBezTo>
                  <a:cubicBezTo>
                    <a:pt x="6888" y="48361"/>
                    <a:pt x="8201" y="56358"/>
                    <a:pt x="8201" y="56358"/>
                  </a:cubicBezTo>
                  <a:lnTo>
                    <a:pt x="11266" y="56299"/>
                  </a:lnTo>
                  <a:cubicBezTo>
                    <a:pt x="11266" y="56299"/>
                    <a:pt x="12666" y="40714"/>
                    <a:pt x="13425" y="37008"/>
                  </a:cubicBezTo>
                  <a:cubicBezTo>
                    <a:pt x="14213" y="33272"/>
                    <a:pt x="14943" y="27464"/>
                    <a:pt x="15089" y="22269"/>
                  </a:cubicBezTo>
                  <a:cubicBezTo>
                    <a:pt x="15206" y="17104"/>
                    <a:pt x="14826" y="5254"/>
                    <a:pt x="14826" y="5254"/>
                  </a:cubicBezTo>
                  <a:lnTo>
                    <a:pt x="14972" y="1168"/>
                  </a:lnTo>
                  <a:lnTo>
                    <a:pt x="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856;p44">
              <a:extLst>
                <a:ext uri="{FF2B5EF4-FFF2-40B4-BE49-F238E27FC236}">
                  <a16:creationId xmlns:a16="http://schemas.microsoft.com/office/drawing/2014/main" id="{CB9E1AD5-6D80-3374-A996-38C8B7708067}"/>
                </a:ext>
              </a:extLst>
            </p:cNvPr>
            <p:cNvSpPr/>
            <p:nvPr/>
          </p:nvSpPr>
          <p:spPr>
            <a:xfrm>
              <a:off x="3414610" y="3374159"/>
              <a:ext cx="298816" cy="1130834"/>
            </a:xfrm>
            <a:custGeom>
              <a:avLst/>
              <a:gdLst/>
              <a:ahLst/>
              <a:cxnLst/>
              <a:rect l="l" t="t" r="r" b="b"/>
              <a:pathLst>
                <a:path w="15031" h="56883" extrusionOk="0">
                  <a:moveTo>
                    <a:pt x="768" y="543"/>
                  </a:moveTo>
                  <a:lnTo>
                    <a:pt x="14418" y="1664"/>
                  </a:lnTo>
                  <a:lnTo>
                    <a:pt x="14272" y="5516"/>
                  </a:lnTo>
                  <a:cubicBezTo>
                    <a:pt x="14272" y="5516"/>
                    <a:pt x="14272" y="6071"/>
                    <a:pt x="14301" y="6976"/>
                  </a:cubicBezTo>
                  <a:cubicBezTo>
                    <a:pt x="14388" y="9661"/>
                    <a:pt x="14534" y="15614"/>
                    <a:pt x="14534" y="19934"/>
                  </a:cubicBezTo>
                  <a:cubicBezTo>
                    <a:pt x="14534" y="20897"/>
                    <a:pt x="14534" y="21802"/>
                    <a:pt x="14505" y="22531"/>
                  </a:cubicBezTo>
                  <a:cubicBezTo>
                    <a:pt x="14388" y="27697"/>
                    <a:pt x="13659" y="33505"/>
                    <a:pt x="12871" y="37211"/>
                  </a:cubicBezTo>
                  <a:cubicBezTo>
                    <a:pt x="12491" y="39109"/>
                    <a:pt x="11937" y="43924"/>
                    <a:pt x="11499" y="48273"/>
                  </a:cubicBezTo>
                  <a:cubicBezTo>
                    <a:pt x="11120" y="52065"/>
                    <a:pt x="10806" y="55485"/>
                    <a:pt x="10729" y="56332"/>
                  </a:cubicBezTo>
                  <a:lnTo>
                    <a:pt x="10729" y="56332"/>
                  </a:lnTo>
                  <a:lnTo>
                    <a:pt x="8080" y="56382"/>
                  </a:lnTo>
                  <a:lnTo>
                    <a:pt x="8080" y="56382"/>
                  </a:lnTo>
                  <a:cubicBezTo>
                    <a:pt x="7872" y="55100"/>
                    <a:pt x="6749" y="48228"/>
                    <a:pt x="5983" y="44770"/>
                  </a:cubicBezTo>
                  <a:cubicBezTo>
                    <a:pt x="5458" y="42319"/>
                    <a:pt x="4962" y="39517"/>
                    <a:pt x="4962" y="36861"/>
                  </a:cubicBezTo>
                  <a:cubicBezTo>
                    <a:pt x="4962" y="35431"/>
                    <a:pt x="5108" y="34059"/>
                    <a:pt x="5458" y="32805"/>
                  </a:cubicBezTo>
                  <a:cubicBezTo>
                    <a:pt x="5925" y="31199"/>
                    <a:pt x="6158" y="29448"/>
                    <a:pt x="6158" y="27668"/>
                  </a:cubicBezTo>
                  <a:cubicBezTo>
                    <a:pt x="6158" y="25450"/>
                    <a:pt x="5808" y="23173"/>
                    <a:pt x="5195" y="20955"/>
                  </a:cubicBezTo>
                  <a:cubicBezTo>
                    <a:pt x="4670" y="19000"/>
                    <a:pt x="3940" y="16344"/>
                    <a:pt x="3181" y="13834"/>
                  </a:cubicBezTo>
                  <a:cubicBezTo>
                    <a:pt x="2423" y="11324"/>
                    <a:pt x="1664" y="8989"/>
                    <a:pt x="1080" y="7705"/>
                  </a:cubicBezTo>
                  <a:cubicBezTo>
                    <a:pt x="642" y="6713"/>
                    <a:pt x="496" y="5341"/>
                    <a:pt x="496" y="4028"/>
                  </a:cubicBezTo>
                  <a:cubicBezTo>
                    <a:pt x="496" y="3065"/>
                    <a:pt x="555" y="2131"/>
                    <a:pt x="642" y="1430"/>
                  </a:cubicBezTo>
                  <a:cubicBezTo>
                    <a:pt x="671" y="1109"/>
                    <a:pt x="730" y="817"/>
                    <a:pt x="759" y="613"/>
                  </a:cubicBezTo>
                  <a:cubicBezTo>
                    <a:pt x="763" y="588"/>
                    <a:pt x="766" y="565"/>
                    <a:pt x="768" y="543"/>
                  </a:cubicBezTo>
                  <a:close/>
                  <a:moveTo>
                    <a:pt x="350" y="0"/>
                  </a:moveTo>
                  <a:lnTo>
                    <a:pt x="321" y="234"/>
                  </a:lnTo>
                  <a:cubicBezTo>
                    <a:pt x="321" y="234"/>
                    <a:pt x="0" y="2043"/>
                    <a:pt x="0" y="4028"/>
                  </a:cubicBezTo>
                  <a:cubicBezTo>
                    <a:pt x="0" y="5370"/>
                    <a:pt x="146" y="6800"/>
                    <a:pt x="642" y="7880"/>
                  </a:cubicBezTo>
                  <a:cubicBezTo>
                    <a:pt x="1197" y="9164"/>
                    <a:pt x="1956" y="11470"/>
                    <a:pt x="2714" y="13980"/>
                  </a:cubicBezTo>
                  <a:cubicBezTo>
                    <a:pt x="3473" y="16461"/>
                    <a:pt x="4203" y="19117"/>
                    <a:pt x="4728" y="21101"/>
                  </a:cubicBezTo>
                  <a:cubicBezTo>
                    <a:pt x="5341" y="23261"/>
                    <a:pt x="5662" y="25508"/>
                    <a:pt x="5662" y="27668"/>
                  </a:cubicBezTo>
                  <a:cubicBezTo>
                    <a:pt x="5662" y="29419"/>
                    <a:pt x="5458" y="31112"/>
                    <a:pt x="4991" y="32688"/>
                  </a:cubicBezTo>
                  <a:cubicBezTo>
                    <a:pt x="4641" y="33972"/>
                    <a:pt x="4495" y="35402"/>
                    <a:pt x="4495" y="36861"/>
                  </a:cubicBezTo>
                  <a:cubicBezTo>
                    <a:pt x="4495" y="39575"/>
                    <a:pt x="4991" y="42406"/>
                    <a:pt x="5516" y="44887"/>
                  </a:cubicBezTo>
                  <a:cubicBezTo>
                    <a:pt x="5925" y="46784"/>
                    <a:pt x="6450" y="49732"/>
                    <a:pt x="6888" y="52213"/>
                  </a:cubicBezTo>
                  <a:cubicBezTo>
                    <a:pt x="7092" y="53438"/>
                    <a:pt x="7267" y="54548"/>
                    <a:pt x="7413" y="55365"/>
                  </a:cubicBezTo>
                  <a:cubicBezTo>
                    <a:pt x="7559" y="56182"/>
                    <a:pt x="7617" y="56678"/>
                    <a:pt x="7617" y="56678"/>
                  </a:cubicBezTo>
                  <a:lnTo>
                    <a:pt x="7647" y="56882"/>
                  </a:lnTo>
                  <a:lnTo>
                    <a:pt x="11178" y="56795"/>
                  </a:lnTo>
                  <a:lnTo>
                    <a:pt x="11207" y="56590"/>
                  </a:lnTo>
                  <a:cubicBezTo>
                    <a:pt x="11207" y="56590"/>
                    <a:pt x="11266" y="55598"/>
                    <a:pt x="11412" y="54081"/>
                  </a:cubicBezTo>
                  <a:cubicBezTo>
                    <a:pt x="11645" y="51804"/>
                    <a:pt x="11966" y="48302"/>
                    <a:pt x="12316" y="45033"/>
                  </a:cubicBezTo>
                  <a:cubicBezTo>
                    <a:pt x="12696" y="41735"/>
                    <a:pt x="13075" y="38671"/>
                    <a:pt x="13338" y="37299"/>
                  </a:cubicBezTo>
                  <a:cubicBezTo>
                    <a:pt x="14126" y="33563"/>
                    <a:pt x="14855" y="27755"/>
                    <a:pt x="15001" y="22531"/>
                  </a:cubicBezTo>
                  <a:cubicBezTo>
                    <a:pt x="15031" y="21802"/>
                    <a:pt x="15031" y="20897"/>
                    <a:pt x="15031" y="19934"/>
                  </a:cubicBezTo>
                  <a:cubicBezTo>
                    <a:pt x="15031" y="14184"/>
                    <a:pt x="14739" y="5516"/>
                    <a:pt x="14739" y="5516"/>
                  </a:cubicBezTo>
                  <a:lnTo>
                    <a:pt x="14914" y="1226"/>
                  </a:lnTo>
                  <a:lnTo>
                    <a:pt x="3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857;p44">
              <a:extLst>
                <a:ext uri="{FF2B5EF4-FFF2-40B4-BE49-F238E27FC236}">
                  <a16:creationId xmlns:a16="http://schemas.microsoft.com/office/drawing/2014/main" id="{787A5110-F045-2CBB-8326-85C29640A8F0}"/>
                </a:ext>
              </a:extLst>
            </p:cNvPr>
            <p:cNvSpPr/>
            <p:nvPr/>
          </p:nvSpPr>
          <p:spPr>
            <a:xfrm>
              <a:off x="3427373" y="4487558"/>
              <a:ext cx="197866" cy="59779"/>
            </a:xfrm>
            <a:custGeom>
              <a:avLst/>
              <a:gdLst/>
              <a:ahLst/>
              <a:cxnLst/>
              <a:rect l="l" t="t" r="r" b="b"/>
              <a:pathLst>
                <a:path w="9953" h="3007" extrusionOk="0">
                  <a:moveTo>
                    <a:pt x="934" y="1"/>
                  </a:moveTo>
                  <a:lnTo>
                    <a:pt x="876" y="59"/>
                  </a:lnTo>
                  <a:cubicBezTo>
                    <a:pt x="0" y="1081"/>
                    <a:pt x="292" y="3007"/>
                    <a:pt x="292" y="3007"/>
                  </a:cubicBezTo>
                  <a:lnTo>
                    <a:pt x="9952" y="3007"/>
                  </a:lnTo>
                  <a:lnTo>
                    <a:pt x="9952" y="2715"/>
                  </a:lnTo>
                  <a:cubicBezTo>
                    <a:pt x="9952" y="2715"/>
                    <a:pt x="9602" y="2306"/>
                    <a:pt x="9427" y="2190"/>
                  </a:cubicBezTo>
                  <a:cubicBezTo>
                    <a:pt x="9252" y="2073"/>
                    <a:pt x="6421" y="1606"/>
                    <a:pt x="5779" y="1139"/>
                  </a:cubicBezTo>
                  <a:cubicBezTo>
                    <a:pt x="5137" y="672"/>
                    <a:pt x="4261" y="1"/>
                    <a:pt x="4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858;p44">
              <a:extLst>
                <a:ext uri="{FF2B5EF4-FFF2-40B4-BE49-F238E27FC236}">
                  <a16:creationId xmlns:a16="http://schemas.microsoft.com/office/drawing/2014/main" id="{347CCBC5-F0B1-1819-4828-50E82A947491}"/>
                </a:ext>
              </a:extLst>
            </p:cNvPr>
            <p:cNvSpPr/>
            <p:nvPr/>
          </p:nvSpPr>
          <p:spPr>
            <a:xfrm>
              <a:off x="3427373" y="4482926"/>
              <a:ext cx="202498" cy="69640"/>
            </a:xfrm>
            <a:custGeom>
              <a:avLst/>
              <a:gdLst/>
              <a:ahLst/>
              <a:cxnLst/>
              <a:rect l="l" t="t" r="r" b="b"/>
              <a:pathLst>
                <a:path w="10186" h="3503" extrusionOk="0">
                  <a:moveTo>
                    <a:pt x="4195" y="496"/>
                  </a:moveTo>
                  <a:cubicBezTo>
                    <a:pt x="4425" y="665"/>
                    <a:pt x="5107" y="1165"/>
                    <a:pt x="5633" y="1547"/>
                  </a:cubicBezTo>
                  <a:cubicBezTo>
                    <a:pt x="5837" y="1722"/>
                    <a:pt x="6158" y="1839"/>
                    <a:pt x="6509" y="1956"/>
                  </a:cubicBezTo>
                  <a:cubicBezTo>
                    <a:pt x="7063" y="2131"/>
                    <a:pt x="7734" y="2277"/>
                    <a:pt x="8289" y="2393"/>
                  </a:cubicBezTo>
                  <a:cubicBezTo>
                    <a:pt x="8581" y="2452"/>
                    <a:pt x="8843" y="2510"/>
                    <a:pt x="9018" y="2569"/>
                  </a:cubicBezTo>
                  <a:cubicBezTo>
                    <a:pt x="9106" y="2569"/>
                    <a:pt x="9194" y="2598"/>
                    <a:pt x="9223" y="2627"/>
                  </a:cubicBezTo>
                  <a:lnTo>
                    <a:pt x="9281" y="2627"/>
                  </a:lnTo>
                  <a:cubicBezTo>
                    <a:pt x="9339" y="2656"/>
                    <a:pt x="9456" y="2773"/>
                    <a:pt x="9573" y="2890"/>
                  </a:cubicBezTo>
                  <a:cubicBezTo>
                    <a:pt x="9616" y="2932"/>
                    <a:pt x="9643" y="2975"/>
                    <a:pt x="9677" y="3006"/>
                  </a:cubicBezTo>
                  <a:lnTo>
                    <a:pt x="519" y="3006"/>
                  </a:lnTo>
                  <a:cubicBezTo>
                    <a:pt x="510" y="2876"/>
                    <a:pt x="496" y="2691"/>
                    <a:pt x="496" y="2452"/>
                  </a:cubicBezTo>
                  <a:cubicBezTo>
                    <a:pt x="496" y="1851"/>
                    <a:pt x="609" y="997"/>
                    <a:pt x="1026" y="496"/>
                  </a:cubicBezTo>
                  <a:close/>
                  <a:moveTo>
                    <a:pt x="817" y="0"/>
                  </a:moveTo>
                  <a:lnTo>
                    <a:pt x="701" y="146"/>
                  </a:lnTo>
                  <a:cubicBezTo>
                    <a:pt x="117" y="817"/>
                    <a:pt x="0" y="1781"/>
                    <a:pt x="0" y="2452"/>
                  </a:cubicBezTo>
                  <a:cubicBezTo>
                    <a:pt x="0" y="2948"/>
                    <a:pt x="59" y="3269"/>
                    <a:pt x="59" y="3298"/>
                  </a:cubicBezTo>
                  <a:lnTo>
                    <a:pt x="88" y="3503"/>
                  </a:lnTo>
                  <a:lnTo>
                    <a:pt x="10186" y="3503"/>
                  </a:lnTo>
                  <a:lnTo>
                    <a:pt x="10186" y="2948"/>
                  </a:lnTo>
                  <a:lnTo>
                    <a:pt x="10186" y="2860"/>
                  </a:lnTo>
                  <a:lnTo>
                    <a:pt x="10127" y="2802"/>
                  </a:lnTo>
                  <a:cubicBezTo>
                    <a:pt x="10127" y="2802"/>
                    <a:pt x="10040" y="2685"/>
                    <a:pt x="9923" y="2569"/>
                  </a:cubicBezTo>
                  <a:cubicBezTo>
                    <a:pt x="9806" y="2452"/>
                    <a:pt x="9690" y="2306"/>
                    <a:pt x="9544" y="2218"/>
                  </a:cubicBezTo>
                  <a:cubicBezTo>
                    <a:pt x="9485" y="2189"/>
                    <a:pt x="9456" y="2189"/>
                    <a:pt x="9427" y="2160"/>
                  </a:cubicBezTo>
                  <a:cubicBezTo>
                    <a:pt x="9281" y="2131"/>
                    <a:pt x="9048" y="2072"/>
                    <a:pt x="8727" y="1985"/>
                  </a:cubicBezTo>
                  <a:cubicBezTo>
                    <a:pt x="8260" y="1897"/>
                    <a:pt x="7647" y="1751"/>
                    <a:pt x="7121" y="1605"/>
                  </a:cubicBezTo>
                  <a:cubicBezTo>
                    <a:pt x="6830" y="1547"/>
                    <a:pt x="6596" y="1460"/>
                    <a:pt x="6363" y="1372"/>
                  </a:cubicBezTo>
                  <a:cubicBezTo>
                    <a:pt x="6158" y="1314"/>
                    <a:pt x="5983" y="1226"/>
                    <a:pt x="5925" y="1168"/>
                  </a:cubicBezTo>
                  <a:cubicBezTo>
                    <a:pt x="5604" y="934"/>
                    <a:pt x="5224" y="642"/>
                    <a:pt x="4933" y="438"/>
                  </a:cubicBezTo>
                  <a:cubicBezTo>
                    <a:pt x="4611" y="205"/>
                    <a:pt x="4407" y="59"/>
                    <a:pt x="4407" y="59"/>
                  </a:cubicBezTo>
                  <a:lnTo>
                    <a:pt x="4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859;p44">
              <a:extLst>
                <a:ext uri="{FF2B5EF4-FFF2-40B4-BE49-F238E27FC236}">
                  <a16:creationId xmlns:a16="http://schemas.microsoft.com/office/drawing/2014/main" id="{A207FED0-E98C-7588-2FA2-D96D4D739E45}"/>
                </a:ext>
              </a:extLst>
            </p:cNvPr>
            <p:cNvSpPr/>
            <p:nvPr/>
          </p:nvSpPr>
          <p:spPr>
            <a:xfrm>
              <a:off x="3432582" y="4537457"/>
              <a:ext cx="192657" cy="9880"/>
            </a:xfrm>
            <a:custGeom>
              <a:avLst/>
              <a:gdLst/>
              <a:ahLst/>
              <a:cxnLst/>
              <a:rect l="l" t="t" r="r" b="b"/>
              <a:pathLst>
                <a:path w="9691" h="497" extrusionOk="0">
                  <a:moveTo>
                    <a:pt x="1" y="1"/>
                  </a:moveTo>
                  <a:cubicBezTo>
                    <a:pt x="1" y="293"/>
                    <a:pt x="30" y="497"/>
                    <a:pt x="30" y="497"/>
                  </a:cubicBezTo>
                  <a:lnTo>
                    <a:pt x="9690" y="497"/>
                  </a:lnTo>
                  <a:lnTo>
                    <a:pt x="9690" y="205"/>
                  </a:lnTo>
                  <a:cubicBezTo>
                    <a:pt x="9690" y="205"/>
                    <a:pt x="9603" y="117"/>
                    <a:pt x="9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860;p44">
              <a:extLst>
                <a:ext uri="{FF2B5EF4-FFF2-40B4-BE49-F238E27FC236}">
                  <a16:creationId xmlns:a16="http://schemas.microsoft.com/office/drawing/2014/main" id="{254E555B-E746-9CD6-67CE-F3F383B7D3ED}"/>
                </a:ext>
              </a:extLst>
            </p:cNvPr>
            <p:cNvSpPr/>
            <p:nvPr/>
          </p:nvSpPr>
          <p:spPr>
            <a:xfrm>
              <a:off x="3427373" y="4532249"/>
              <a:ext cx="202498" cy="20317"/>
            </a:xfrm>
            <a:custGeom>
              <a:avLst/>
              <a:gdLst/>
              <a:ahLst/>
              <a:cxnLst/>
              <a:rect l="l" t="t" r="r" b="b"/>
              <a:pathLst>
                <a:path w="10186" h="1022" extrusionOk="0">
                  <a:moveTo>
                    <a:pt x="9649" y="496"/>
                  </a:moveTo>
                  <a:cubicBezTo>
                    <a:pt x="9658" y="507"/>
                    <a:pt x="9667" y="516"/>
                    <a:pt x="9677" y="525"/>
                  </a:cubicBezTo>
                  <a:lnTo>
                    <a:pt x="510" y="525"/>
                  </a:lnTo>
                  <a:cubicBezTo>
                    <a:pt x="509" y="516"/>
                    <a:pt x="509" y="506"/>
                    <a:pt x="508" y="496"/>
                  </a:cubicBezTo>
                  <a:close/>
                  <a:moveTo>
                    <a:pt x="0" y="0"/>
                  </a:moveTo>
                  <a:lnTo>
                    <a:pt x="0" y="263"/>
                  </a:lnTo>
                  <a:cubicBezTo>
                    <a:pt x="29" y="584"/>
                    <a:pt x="59" y="788"/>
                    <a:pt x="59" y="817"/>
                  </a:cubicBezTo>
                  <a:lnTo>
                    <a:pt x="88" y="1022"/>
                  </a:lnTo>
                  <a:lnTo>
                    <a:pt x="10186" y="1022"/>
                  </a:lnTo>
                  <a:lnTo>
                    <a:pt x="10186" y="467"/>
                  </a:lnTo>
                  <a:lnTo>
                    <a:pt x="10186" y="379"/>
                  </a:lnTo>
                  <a:lnTo>
                    <a:pt x="10127" y="321"/>
                  </a:lnTo>
                  <a:cubicBezTo>
                    <a:pt x="10127" y="321"/>
                    <a:pt x="10040" y="204"/>
                    <a:pt x="9923" y="88"/>
                  </a:cubicBezTo>
                  <a:lnTo>
                    <a:pt x="9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861;p44">
              <a:extLst>
                <a:ext uri="{FF2B5EF4-FFF2-40B4-BE49-F238E27FC236}">
                  <a16:creationId xmlns:a16="http://schemas.microsoft.com/office/drawing/2014/main" id="{12F4BCE4-DB30-C215-0279-6DBE42F32073}"/>
                </a:ext>
              </a:extLst>
            </p:cNvPr>
            <p:cNvSpPr/>
            <p:nvPr/>
          </p:nvSpPr>
          <p:spPr>
            <a:xfrm>
              <a:off x="3561981" y="4498592"/>
              <a:ext cx="209853" cy="63576"/>
            </a:xfrm>
            <a:custGeom>
              <a:avLst/>
              <a:gdLst/>
              <a:ahLst/>
              <a:cxnLst/>
              <a:rect l="l" t="t" r="r" b="b"/>
              <a:pathLst>
                <a:path w="10556" h="3198" extrusionOk="0">
                  <a:moveTo>
                    <a:pt x="3532" y="0"/>
                  </a:moveTo>
                  <a:lnTo>
                    <a:pt x="467" y="59"/>
                  </a:lnTo>
                  <a:cubicBezTo>
                    <a:pt x="467" y="59"/>
                    <a:pt x="0" y="759"/>
                    <a:pt x="0" y="1927"/>
                  </a:cubicBezTo>
                  <a:cubicBezTo>
                    <a:pt x="0" y="3094"/>
                    <a:pt x="350" y="3094"/>
                    <a:pt x="350" y="3094"/>
                  </a:cubicBezTo>
                  <a:cubicBezTo>
                    <a:pt x="350" y="3094"/>
                    <a:pt x="4903" y="3198"/>
                    <a:pt x="7921" y="3198"/>
                  </a:cubicBezTo>
                  <a:cubicBezTo>
                    <a:pt x="9430" y="3198"/>
                    <a:pt x="10556" y="3172"/>
                    <a:pt x="10536" y="3094"/>
                  </a:cubicBezTo>
                  <a:cubicBezTo>
                    <a:pt x="10478" y="2860"/>
                    <a:pt x="9339" y="2335"/>
                    <a:pt x="7822" y="2043"/>
                  </a:cubicBezTo>
                  <a:cubicBezTo>
                    <a:pt x="6304" y="1751"/>
                    <a:pt x="3532" y="0"/>
                    <a:pt x="3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862;p44">
              <a:extLst>
                <a:ext uri="{FF2B5EF4-FFF2-40B4-BE49-F238E27FC236}">
                  <a16:creationId xmlns:a16="http://schemas.microsoft.com/office/drawing/2014/main" id="{95644707-DCD6-9E9B-CA53-BAAAA8DC6BD1}"/>
                </a:ext>
              </a:extLst>
            </p:cNvPr>
            <p:cNvSpPr/>
            <p:nvPr/>
          </p:nvSpPr>
          <p:spPr>
            <a:xfrm>
              <a:off x="3557329" y="4493940"/>
              <a:ext cx="218760" cy="73139"/>
            </a:xfrm>
            <a:custGeom>
              <a:avLst/>
              <a:gdLst/>
              <a:ahLst/>
              <a:cxnLst/>
              <a:rect l="l" t="t" r="r" b="b"/>
              <a:pathLst>
                <a:path w="11004" h="3679" extrusionOk="0">
                  <a:moveTo>
                    <a:pt x="3699" y="470"/>
                  </a:moveTo>
                  <a:cubicBezTo>
                    <a:pt x="3874" y="578"/>
                    <a:pt x="4487" y="954"/>
                    <a:pt x="5225" y="1373"/>
                  </a:cubicBezTo>
                  <a:cubicBezTo>
                    <a:pt x="6100" y="1839"/>
                    <a:pt x="7180" y="2365"/>
                    <a:pt x="7997" y="2511"/>
                  </a:cubicBezTo>
                  <a:cubicBezTo>
                    <a:pt x="8756" y="2657"/>
                    <a:pt x="9398" y="2861"/>
                    <a:pt x="9865" y="3065"/>
                  </a:cubicBezTo>
                  <a:cubicBezTo>
                    <a:pt x="9957" y="3100"/>
                    <a:pt x="10040" y="3134"/>
                    <a:pt x="10114" y="3169"/>
                  </a:cubicBezTo>
                  <a:lnTo>
                    <a:pt x="10114" y="3169"/>
                  </a:lnTo>
                  <a:cubicBezTo>
                    <a:pt x="9648" y="3192"/>
                    <a:pt x="8954" y="3211"/>
                    <a:pt x="8143" y="3211"/>
                  </a:cubicBezTo>
                  <a:cubicBezTo>
                    <a:pt x="6655" y="3211"/>
                    <a:pt x="4758" y="3182"/>
                    <a:pt x="3240" y="3153"/>
                  </a:cubicBezTo>
                  <a:cubicBezTo>
                    <a:pt x="1923" y="3127"/>
                    <a:pt x="891" y="3102"/>
                    <a:pt x="642" y="3096"/>
                  </a:cubicBezTo>
                  <a:lnTo>
                    <a:pt x="642" y="3096"/>
                  </a:lnTo>
                  <a:lnTo>
                    <a:pt x="643" y="3094"/>
                  </a:lnTo>
                  <a:cubicBezTo>
                    <a:pt x="643" y="3094"/>
                    <a:pt x="584" y="3065"/>
                    <a:pt x="555" y="2919"/>
                  </a:cubicBezTo>
                  <a:cubicBezTo>
                    <a:pt x="526" y="2773"/>
                    <a:pt x="468" y="2540"/>
                    <a:pt x="468" y="2161"/>
                  </a:cubicBezTo>
                  <a:cubicBezTo>
                    <a:pt x="468" y="1606"/>
                    <a:pt x="584" y="1168"/>
                    <a:pt x="701" y="876"/>
                  </a:cubicBezTo>
                  <a:cubicBezTo>
                    <a:pt x="728" y="744"/>
                    <a:pt x="778" y="636"/>
                    <a:pt x="831" y="552"/>
                  </a:cubicBezTo>
                  <a:lnTo>
                    <a:pt x="831" y="552"/>
                  </a:lnTo>
                  <a:lnTo>
                    <a:pt x="3699" y="470"/>
                  </a:lnTo>
                  <a:close/>
                  <a:moveTo>
                    <a:pt x="3766" y="1"/>
                  </a:moveTo>
                  <a:lnTo>
                    <a:pt x="555" y="59"/>
                  </a:lnTo>
                  <a:lnTo>
                    <a:pt x="497" y="176"/>
                  </a:lnTo>
                  <a:cubicBezTo>
                    <a:pt x="468" y="205"/>
                    <a:pt x="1" y="935"/>
                    <a:pt x="1" y="2161"/>
                  </a:cubicBezTo>
                  <a:cubicBezTo>
                    <a:pt x="1" y="2773"/>
                    <a:pt x="88" y="3094"/>
                    <a:pt x="205" y="3328"/>
                  </a:cubicBezTo>
                  <a:cubicBezTo>
                    <a:pt x="263" y="3415"/>
                    <a:pt x="351" y="3503"/>
                    <a:pt x="409" y="3532"/>
                  </a:cubicBezTo>
                  <a:cubicBezTo>
                    <a:pt x="497" y="3561"/>
                    <a:pt x="555" y="3591"/>
                    <a:pt x="584" y="3591"/>
                  </a:cubicBezTo>
                  <a:cubicBezTo>
                    <a:pt x="584" y="3591"/>
                    <a:pt x="5137" y="3678"/>
                    <a:pt x="8143" y="3678"/>
                  </a:cubicBezTo>
                  <a:lnTo>
                    <a:pt x="10011" y="3678"/>
                  </a:lnTo>
                  <a:cubicBezTo>
                    <a:pt x="10245" y="3649"/>
                    <a:pt x="10449" y="3649"/>
                    <a:pt x="10595" y="3620"/>
                  </a:cubicBezTo>
                  <a:cubicBezTo>
                    <a:pt x="10653" y="3620"/>
                    <a:pt x="10712" y="3620"/>
                    <a:pt x="10770" y="3591"/>
                  </a:cubicBezTo>
                  <a:lnTo>
                    <a:pt x="10858" y="3561"/>
                  </a:lnTo>
                  <a:lnTo>
                    <a:pt x="10945" y="3503"/>
                  </a:lnTo>
                  <a:cubicBezTo>
                    <a:pt x="10974" y="3474"/>
                    <a:pt x="11004" y="3415"/>
                    <a:pt x="11004" y="3328"/>
                  </a:cubicBezTo>
                  <a:lnTo>
                    <a:pt x="11004" y="3270"/>
                  </a:lnTo>
                  <a:cubicBezTo>
                    <a:pt x="10974" y="3182"/>
                    <a:pt x="10916" y="3124"/>
                    <a:pt x="10858" y="3065"/>
                  </a:cubicBezTo>
                  <a:cubicBezTo>
                    <a:pt x="10770" y="2978"/>
                    <a:pt x="10624" y="2890"/>
                    <a:pt x="10449" y="2803"/>
                  </a:cubicBezTo>
                  <a:cubicBezTo>
                    <a:pt x="9953" y="2540"/>
                    <a:pt x="9136" y="2248"/>
                    <a:pt x="8085" y="2044"/>
                  </a:cubicBezTo>
                  <a:cubicBezTo>
                    <a:pt x="7385" y="1898"/>
                    <a:pt x="6334" y="1402"/>
                    <a:pt x="5458" y="935"/>
                  </a:cubicBezTo>
                  <a:cubicBezTo>
                    <a:pt x="5021" y="701"/>
                    <a:pt x="4641" y="468"/>
                    <a:pt x="4349" y="293"/>
                  </a:cubicBezTo>
                  <a:cubicBezTo>
                    <a:pt x="4203" y="234"/>
                    <a:pt x="4087" y="147"/>
                    <a:pt x="4028" y="118"/>
                  </a:cubicBezTo>
                  <a:cubicBezTo>
                    <a:pt x="3941" y="59"/>
                    <a:pt x="3912" y="30"/>
                    <a:pt x="3912" y="30"/>
                  </a:cubicBezTo>
                  <a:lnTo>
                    <a:pt x="3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863;p44">
              <a:extLst>
                <a:ext uri="{FF2B5EF4-FFF2-40B4-BE49-F238E27FC236}">
                  <a16:creationId xmlns:a16="http://schemas.microsoft.com/office/drawing/2014/main" id="{AE363EDD-2CC2-A91C-4F25-FDB3BA65E310}"/>
                </a:ext>
              </a:extLst>
            </p:cNvPr>
            <p:cNvSpPr/>
            <p:nvPr/>
          </p:nvSpPr>
          <p:spPr>
            <a:xfrm>
              <a:off x="3563134" y="4549067"/>
              <a:ext cx="208700" cy="13101"/>
            </a:xfrm>
            <a:custGeom>
              <a:avLst/>
              <a:gdLst/>
              <a:ahLst/>
              <a:cxnLst/>
              <a:rect l="l" t="t" r="r" b="b"/>
              <a:pathLst>
                <a:path w="10498" h="659" extrusionOk="0">
                  <a:moveTo>
                    <a:pt x="1" y="0"/>
                  </a:moveTo>
                  <a:cubicBezTo>
                    <a:pt x="88" y="555"/>
                    <a:pt x="292" y="555"/>
                    <a:pt x="292" y="555"/>
                  </a:cubicBezTo>
                  <a:cubicBezTo>
                    <a:pt x="292" y="555"/>
                    <a:pt x="4845" y="659"/>
                    <a:pt x="7863" y="659"/>
                  </a:cubicBezTo>
                  <a:cubicBezTo>
                    <a:pt x="9372" y="659"/>
                    <a:pt x="10498" y="633"/>
                    <a:pt x="10478" y="555"/>
                  </a:cubicBezTo>
                  <a:cubicBezTo>
                    <a:pt x="10449" y="438"/>
                    <a:pt x="10099" y="234"/>
                    <a:pt x="9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864;p44">
              <a:extLst>
                <a:ext uri="{FF2B5EF4-FFF2-40B4-BE49-F238E27FC236}">
                  <a16:creationId xmlns:a16="http://schemas.microsoft.com/office/drawing/2014/main" id="{DE432AA9-5D83-119B-37BC-8B5B86A9C95C}"/>
                </a:ext>
              </a:extLst>
            </p:cNvPr>
            <p:cNvSpPr/>
            <p:nvPr/>
          </p:nvSpPr>
          <p:spPr>
            <a:xfrm>
              <a:off x="3557329" y="4544415"/>
              <a:ext cx="218760" cy="22663"/>
            </a:xfrm>
            <a:custGeom>
              <a:avLst/>
              <a:gdLst/>
              <a:ahLst/>
              <a:cxnLst/>
              <a:rect l="l" t="t" r="r" b="b"/>
              <a:pathLst>
                <a:path w="11004" h="1140" extrusionOk="0">
                  <a:moveTo>
                    <a:pt x="9814" y="497"/>
                  </a:moveTo>
                  <a:cubicBezTo>
                    <a:pt x="9924" y="546"/>
                    <a:pt x="10022" y="589"/>
                    <a:pt x="10110" y="630"/>
                  </a:cubicBezTo>
                  <a:lnTo>
                    <a:pt x="10110" y="630"/>
                  </a:lnTo>
                  <a:cubicBezTo>
                    <a:pt x="9644" y="653"/>
                    <a:pt x="8952" y="672"/>
                    <a:pt x="8143" y="672"/>
                  </a:cubicBezTo>
                  <a:cubicBezTo>
                    <a:pt x="6655" y="672"/>
                    <a:pt x="4758" y="643"/>
                    <a:pt x="3240" y="614"/>
                  </a:cubicBezTo>
                  <a:cubicBezTo>
                    <a:pt x="1924" y="588"/>
                    <a:pt x="893" y="563"/>
                    <a:pt x="643" y="557"/>
                  </a:cubicBezTo>
                  <a:lnTo>
                    <a:pt x="643" y="557"/>
                  </a:lnTo>
                  <a:lnTo>
                    <a:pt x="643" y="555"/>
                  </a:lnTo>
                  <a:cubicBezTo>
                    <a:pt x="632" y="545"/>
                    <a:pt x="618" y="527"/>
                    <a:pt x="603" y="497"/>
                  </a:cubicBezTo>
                  <a:close/>
                  <a:moveTo>
                    <a:pt x="1" y="1"/>
                  </a:moveTo>
                  <a:lnTo>
                    <a:pt x="30" y="293"/>
                  </a:lnTo>
                  <a:cubicBezTo>
                    <a:pt x="88" y="585"/>
                    <a:pt x="176" y="789"/>
                    <a:pt x="293" y="906"/>
                  </a:cubicBezTo>
                  <a:cubicBezTo>
                    <a:pt x="409" y="1022"/>
                    <a:pt x="526" y="1052"/>
                    <a:pt x="584" y="1052"/>
                  </a:cubicBezTo>
                  <a:cubicBezTo>
                    <a:pt x="584" y="1052"/>
                    <a:pt x="5137" y="1139"/>
                    <a:pt x="8143" y="1139"/>
                  </a:cubicBezTo>
                  <a:lnTo>
                    <a:pt x="10011" y="1139"/>
                  </a:lnTo>
                  <a:cubicBezTo>
                    <a:pt x="10245" y="1110"/>
                    <a:pt x="10449" y="1110"/>
                    <a:pt x="10595" y="1081"/>
                  </a:cubicBezTo>
                  <a:cubicBezTo>
                    <a:pt x="10653" y="1081"/>
                    <a:pt x="10712" y="1081"/>
                    <a:pt x="10770" y="1052"/>
                  </a:cubicBezTo>
                  <a:lnTo>
                    <a:pt x="10858" y="1022"/>
                  </a:lnTo>
                  <a:lnTo>
                    <a:pt x="10945" y="964"/>
                  </a:lnTo>
                  <a:cubicBezTo>
                    <a:pt x="10974" y="935"/>
                    <a:pt x="11004" y="876"/>
                    <a:pt x="11004" y="789"/>
                  </a:cubicBezTo>
                  <a:lnTo>
                    <a:pt x="11004" y="731"/>
                  </a:lnTo>
                  <a:cubicBezTo>
                    <a:pt x="10974" y="614"/>
                    <a:pt x="10916" y="555"/>
                    <a:pt x="10828" y="497"/>
                  </a:cubicBezTo>
                  <a:cubicBezTo>
                    <a:pt x="10653" y="351"/>
                    <a:pt x="10361" y="205"/>
                    <a:pt x="9924" y="30"/>
                  </a:cubicBezTo>
                  <a:lnTo>
                    <a:pt x="9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865;p44">
              <a:extLst>
                <a:ext uri="{FF2B5EF4-FFF2-40B4-BE49-F238E27FC236}">
                  <a16:creationId xmlns:a16="http://schemas.microsoft.com/office/drawing/2014/main" id="{1AA02CCB-C0C1-0E9A-E7AA-24B3001A47EF}"/>
                </a:ext>
              </a:extLst>
            </p:cNvPr>
            <p:cNvSpPr/>
            <p:nvPr/>
          </p:nvSpPr>
          <p:spPr>
            <a:xfrm>
              <a:off x="3377475" y="2382624"/>
              <a:ext cx="544255" cy="1054336"/>
            </a:xfrm>
            <a:custGeom>
              <a:avLst/>
              <a:gdLst/>
              <a:ahLst/>
              <a:cxnLst/>
              <a:rect l="l" t="t" r="r" b="b"/>
              <a:pathLst>
                <a:path w="27377" h="53035" extrusionOk="0">
                  <a:moveTo>
                    <a:pt x="14546" y="1"/>
                  </a:moveTo>
                  <a:cubicBezTo>
                    <a:pt x="13942" y="1"/>
                    <a:pt x="13280" y="52"/>
                    <a:pt x="12550" y="174"/>
                  </a:cubicBezTo>
                  <a:cubicBezTo>
                    <a:pt x="9194" y="728"/>
                    <a:pt x="6888" y="4610"/>
                    <a:pt x="6392" y="8696"/>
                  </a:cubicBezTo>
                  <a:cubicBezTo>
                    <a:pt x="5867" y="12782"/>
                    <a:pt x="6333" y="17306"/>
                    <a:pt x="6333" y="17306"/>
                  </a:cubicBezTo>
                  <a:cubicBezTo>
                    <a:pt x="6392" y="17948"/>
                    <a:pt x="5020" y="19465"/>
                    <a:pt x="4699" y="19932"/>
                  </a:cubicBezTo>
                  <a:cubicBezTo>
                    <a:pt x="3911" y="20954"/>
                    <a:pt x="2948" y="21742"/>
                    <a:pt x="2248" y="22851"/>
                  </a:cubicBezTo>
                  <a:cubicBezTo>
                    <a:pt x="817" y="25069"/>
                    <a:pt x="0" y="27871"/>
                    <a:pt x="263" y="30497"/>
                  </a:cubicBezTo>
                  <a:cubicBezTo>
                    <a:pt x="584" y="33270"/>
                    <a:pt x="1927" y="45557"/>
                    <a:pt x="1956" y="46637"/>
                  </a:cubicBezTo>
                  <a:cubicBezTo>
                    <a:pt x="1985" y="47717"/>
                    <a:pt x="1168" y="49409"/>
                    <a:pt x="1314" y="50723"/>
                  </a:cubicBezTo>
                  <a:cubicBezTo>
                    <a:pt x="1489" y="52036"/>
                    <a:pt x="1956" y="51452"/>
                    <a:pt x="4699" y="51861"/>
                  </a:cubicBezTo>
                  <a:cubicBezTo>
                    <a:pt x="6990" y="52199"/>
                    <a:pt x="12810" y="53035"/>
                    <a:pt x="15288" y="53035"/>
                  </a:cubicBezTo>
                  <a:cubicBezTo>
                    <a:pt x="15809" y="53035"/>
                    <a:pt x="16182" y="52998"/>
                    <a:pt x="16344" y="52912"/>
                  </a:cubicBezTo>
                  <a:cubicBezTo>
                    <a:pt x="17307" y="52415"/>
                    <a:pt x="17978" y="50956"/>
                    <a:pt x="17978" y="50256"/>
                  </a:cubicBezTo>
                  <a:cubicBezTo>
                    <a:pt x="17949" y="49526"/>
                    <a:pt x="17832" y="44244"/>
                    <a:pt x="17307" y="41500"/>
                  </a:cubicBezTo>
                  <a:cubicBezTo>
                    <a:pt x="16753" y="38757"/>
                    <a:pt x="17220" y="33124"/>
                    <a:pt x="17044" y="30264"/>
                  </a:cubicBezTo>
                  <a:cubicBezTo>
                    <a:pt x="16869" y="27374"/>
                    <a:pt x="15789" y="22734"/>
                    <a:pt x="14797" y="21216"/>
                  </a:cubicBezTo>
                  <a:cubicBezTo>
                    <a:pt x="13805" y="19670"/>
                    <a:pt x="12696" y="18502"/>
                    <a:pt x="13046" y="17889"/>
                  </a:cubicBezTo>
                  <a:cubicBezTo>
                    <a:pt x="13396" y="17276"/>
                    <a:pt x="17657" y="14679"/>
                    <a:pt x="19788" y="13774"/>
                  </a:cubicBezTo>
                  <a:cubicBezTo>
                    <a:pt x="21918" y="12899"/>
                    <a:pt x="27376" y="10622"/>
                    <a:pt x="26530" y="9805"/>
                  </a:cubicBezTo>
                  <a:cubicBezTo>
                    <a:pt x="25683" y="8988"/>
                    <a:pt x="22444" y="4143"/>
                    <a:pt x="22444" y="4143"/>
                  </a:cubicBezTo>
                  <a:cubicBezTo>
                    <a:pt x="22444" y="4143"/>
                    <a:pt x="20488" y="1662"/>
                    <a:pt x="19146" y="1108"/>
                  </a:cubicBezTo>
                  <a:cubicBezTo>
                    <a:pt x="18098" y="652"/>
                    <a:pt x="16694" y="1"/>
                    <a:pt x="1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866;p44">
              <a:extLst>
                <a:ext uri="{FF2B5EF4-FFF2-40B4-BE49-F238E27FC236}">
                  <a16:creationId xmlns:a16="http://schemas.microsoft.com/office/drawing/2014/main" id="{E551F962-5C0E-D558-D79F-550FA215C46D}"/>
                </a:ext>
              </a:extLst>
            </p:cNvPr>
            <p:cNvSpPr/>
            <p:nvPr/>
          </p:nvSpPr>
          <p:spPr>
            <a:xfrm>
              <a:off x="3443039" y="2903619"/>
              <a:ext cx="572683" cy="409111"/>
            </a:xfrm>
            <a:custGeom>
              <a:avLst/>
              <a:gdLst/>
              <a:ahLst/>
              <a:cxnLst/>
              <a:rect l="l" t="t" r="r" b="b"/>
              <a:pathLst>
                <a:path w="28807" h="20579" extrusionOk="0">
                  <a:moveTo>
                    <a:pt x="1956" y="0"/>
                  </a:moveTo>
                  <a:cubicBezTo>
                    <a:pt x="1956" y="0"/>
                    <a:pt x="0" y="1489"/>
                    <a:pt x="59" y="3794"/>
                  </a:cubicBezTo>
                  <a:cubicBezTo>
                    <a:pt x="117" y="6129"/>
                    <a:pt x="2860" y="17920"/>
                    <a:pt x="3269" y="19116"/>
                  </a:cubicBezTo>
                  <a:cubicBezTo>
                    <a:pt x="3707" y="20313"/>
                    <a:pt x="5545" y="20430"/>
                    <a:pt x="5954" y="20576"/>
                  </a:cubicBezTo>
                  <a:cubicBezTo>
                    <a:pt x="5959" y="20577"/>
                    <a:pt x="5966" y="20578"/>
                    <a:pt x="5975" y="20578"/>
                  </a:cubicBezTo>
                  <a:cubicBezTo>
                    <a:pt x="6734" y="20578"/>
                    <a:pt x="22181" y="14622"/>
                    <a:pt x="22181" y="14622"/>
                  </a:cubicBezTo>
                  <a:cubicBezTo>
                    <a:pt x="22181" y="14622"/>
                    <a:pt x="24008" y="15907"/>
                    <a:pt x="24726" y="15907"/>
                  </a:cubicBezTo>
                  <a:cubicBezTo>
                    <a:pt x="24734" y="15907"/>
                    <a:pt x="24742" y="15906"/>
                    <a:pt x="24749" y="15906"/>
                  </a:cubicBezTo>
                  <a:cubicBezTo>
                    <a:pt x="25479" y="15906"/>
                    <a:pt x="27493" y="15848"/>
                    <a:pt x="27493" y="15848"/>
                  </a:cubicBezTo>
                  <a:cubicBezTo>
                    <a:pt x="27493" y="15848"/>
                    <a:pt x="28310" y="17190"/>
                    <a:pt x="28573" y="17190"/>
                  </a:cubicBezTo>
                  <a:cubicBezTo>
                    <a:pt x="28806" y="17190"/>
                    <a:pt x="28718" y="16548"/>
                    <a:pt x="28602" y="16081"/>
                  </a:cubicBezTo>
                  <a:cubicBezTo>
                    <a:pt x="28514" y="15585"/>
                    <a:pt x="28106" y="14388"/>
                    <a:pt x="28106" y="14388"/>
                  </a:cubicBezTo>
                  <a:cubicBezTo>
                    <a:pt x="28106" y="14388"/>
                    <a:pt x="25917" y="13075"/>
                    <a:pt x="24866" y="12871"/>
                  </a:cubicBezTo>
                  <a:cubicBezTo>
                    <a:pt x="24013" y="12681"/>
                    <a:pt x="23103" y="12415"/>
                    <a:pt x="22447" y="12415"/>
                  </a:cubicBezTo>
                  <a:cubicBezTo>
                    <a:pt x="22295" y="12415"/>
                    <a:pt x="22156" y="12429"/>
                    <a:pt x="22035" y="12462"/>
                  </a:cubicBezTo>
                  <a:cubicBezTo>
                    <a:pt x="21393" y="12608"/>
                    <a:pt x="8639" y="14680"/>
                    <a:pt x="8639" y="14680"/>
                  </a:cubicBezTo>
                  <a:cubicBezTo>
                    <a:pt x="8639" y="14680"/>
                    <a:pt x="8931" y="6100"/>
                    <a:pt x="8727" y="4261"/>
                  </a:cubicBezTo>
                  <a:cubicBezTo>
                    <a:pt x="8522" y="2422"/>
                    <a:pt x="7763" y="496"/>
                    <a:pt x="6304" y="204"/>
                  </a:cubicBezTo>
                  <a:lnTo>
                    <a:pt x="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867;p44">
              <a:extLst>
                <a:ext uri="{FF2B5EF4-FFF2-40B4-BE49-F238E27FC236}">
                  <a16:creationId xmlns:a16="http://schemas.microsoft.com/office/drawing/2014/main" id="{B1B515ED-17BC-DDFB-6CA4-06362483C4F9}"/>
                </a:ext>
              </a:extLst>
            </p:cNvPr>
            <p:cNvSpPr/>
            <p:nvPr/>
          </p:nvSpPr>
          <p:spPr>
            <a:xfrm>
              <a:off x="3443039" y="2885052"/>
              <a:ext cx="223968" cy="437479"/>
            </a:xfrm>
            <a:custGeom>
              <a:avLst/>
              <a:gdLst/>
              <a:ahLst/>
              <a:cxnLst/>
              <a:rect l="l" t="t" r="r" b="b"/>
              <a:pathLst>
                <a:path w="11266" h="22006" extrusionOk="0">
                  <a:moveTo>
                    <a:pt x="2277" y="0"/>
                  </a:moveTo>
                  <a:cubicBezTo>
                    <a:pt x="2247" y="29"/>
                    <a:pt x="1693" y="409"/>
                    <a:pt x="1138" y="1109"/>
                  </a:cubicBezTo>
                  <a:cubicBezTo>
                    <a:pt x="584" y="1839"/>
                    <a:pt x="0" y="2860"/>
                    <a:pt x="0" y="4203"/>
                  </a:cubicBezTo>
                  <a:cubicBezTo>
                    <a:pt x="0" y="5458"/>
                    <a:pt x="380" y="7939"/>
                    <a:pt x="759" y="10419"/>
                  </a:cubicBezTo>
                  <a:cubicBezTo>
                    <a:pt x="1138" y="12871"/>
                    <a:pt x="1518" y="15352"/>
                    <a:pt x="1489" y="16461"/>
                  </a:cubicBezTo>
                  <a:cubicBezTo>
                    <a:pt x="1518" y="17657"/>
                    <a:pt x="1810" y="19000"/>
                    <a:pt x="2306" y="20080"/>
                  </a:cubicBezTo>
                  <a:cubicBezTo>
                    <a:pt x="2539" y="20605"/>
                    <a:pt x="2831" y="21101"/>
                    <a:pt x="3181" y="21422"/>
                  </a:cubicBezTo>
                  <a:cubicBezTo>
                    <a:pt x="3532" y="21772"/>
                    <a:pt x="3940" y="22006"/>
                    <a:pt x="4407" y="22006"/>
                  </a:cubicBezTo>
                  <a:cubicBezTo>
                    <a:pt x="4816" y="22006"/>
                    <a:pt x="5429" y="21889"/>
                    <a:pt x="6158" y="21714"/>
                  </a:cubicBezTo>
                  <a:cubicBezTo>
                    <a:pt x="8289" y="21189"/>
                    <a:pt x="11266" y="20167"/>
                    <a:pt x="11266" y="20167"/>
                  </a:cubicBezTo>
                  <a:lnTo>
                    <a:pt x="11120" y="19700"/>
                  </a:lnTo>
                  <a:cubicBezTo>
                    <a:pt x="11120" y="19700"/>
                    <a:pt x="10799" y="19817"/>
                    <a:pt x="10273" y="19992"/>
                  </a:cubicBezTo>
                  <a:cubicBezTo>
                    <a:pt x="9485" y="20255"/>
                    <a:pt x="8289" y="20634"/>
                    <a:pt x="7151" y="20955"/>
                  </a:cubicBezTo>
                  <a:cubicBezTo>
                    <a:pt x="6567" y="21101"/>
                    <a:pt x="6012" y="21247"/>
                    <a:pt x="5516" y="21364"/>
                  </a:cubicBezTo>
                  <a:cubicBezTo>
                    <a:pt x="5049" y="21451"/>
                    <a:pt x="4641" y="21510"/>
                    <a:pt x="4407" y="21510"/>
                  </a:cubicBezTo>
                  <a:cubicBezTo>
                    <a:pt x="4115" y="21510"/>
                    <a:pt x="3823" y="21364"/>
                    <a:pt x="3532" y="21101"/>
                  </a:cubicBezTo>
                  <a:cubicBezTo>
                    <a:pt x="3094" y="20663"/>
                    <a:pt x="2685" y="19934"/>
                    <a:pt x="2423" y="19087"/>
                  </a:cubicBezTo>
                  <a:cubicBezTo>
                    <a:pt x="2160" y="18241"/>
                    <a:pt x="1985" y="17307"/>
                    <a:pt x="1985" y="16461"/>
                  </a:cubicBezTo>
                  <a:cubicBezTo>
                    <a:pt x="1985" y="15264"/>
                    <a:pt x="1605" y="12812"/>
                    <a:pt x="1226" y="10361"/>
                  </a:cubicBezTo>
                  <a:cubicBezTo>
                    <a:pt x="876" y="7880"/>
                    <a:pt x="496" y="5399"/>
                    <a:pt x="496" y="4203"/>
                  </a:cubicBezTo>
                  <a:cubicBezTo>
                    <a:pt x="496" y="3006"/>
                    <a:pt x="993" y="2072"/>
                    <a:pt x="1518" y="1430"/>
                  </a:cubicBezTo>
                  <a:cubicBezTo>
                    <a:pt x="1781" y="1080"/>
                    <a:pt x="2043" y="847"/>
                    <a:pt x="2247" y="671"/>
                  </a:cubicBezTo>
                  <a:cubicBezTo>
                    <a:pt x="2335" y="584"/>
                    <a:pt x="2423" y="525"/>
                    <a:pt x="2452" y="467"/>
                  </a:cubicBezTo>
                  <a:lnTo>
                    <a:pt x="2539" y="438"/>
                  </a:lnTo>
                  <a:lnTo>
                    <a:pt x="2539" y="409"/>
                  </a:lnTo>
                  <a:lnTo>
                    <a:pt x="22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868;p44">
              <a:extLst>
                <a:ext uri="{FF2B5EF4-FFF2-40B4-BE49-F238E27FC236}">
                  <a16:creationId xmlns:a16="http://schemas.microsoft.com/office/drawing/2014/main" id="{4CE1BC8E-6F18-A495-8209-4DB8E63FF829}"/>
                </a:ext>
              </a:extLst>
            </p:cNvPr>
            <p:cNvSpPr/>
            <p:nvPr/>
          </p:nvSpPr>
          <p:spPr>
            <a:xfrm>
              <a:off x="3583451" y="2925070"/>
              <a:ext cx="113157" cy="276213"/>
            </a:xfrm>
            <a:custGeom>
              <a:avLst/>
              <a:gdLst/>
              <a:ahLst/>
              <a:cxnLst/>
              <a:rect l="l" t="t" r="r" b="b"/>
              <a:pathLst>
                <a:path w="5692" h="13894" extrusionOk="0">
                  <a:moveTo>
                    <a:pt x="321" y="1"/>
                  </a:moveTo>
                  <a:lnTo>
                    <a:pt x="0" y="380"/>
                  </a:lnTo>
                  <a:cubicBezTo>
                    <a:pt x="29" y="410"/>
                    <a:pt x="1284" y="1577"/>
                    <a:pt x="1284" y="4495"/>
                  </a:cubicBezTo>
                  <a:cubicBezTo>
                    <a:pt x="1284" y="4816"/>
                    <a:pt x="1255" y="5138"/>
                    <a:pt x="1226" y="5459"/>
                  </a:cubicBezTo>
                  <a:cubicBezTo>
                    <a:pt x="1197" y="5955"/>
                    <a:pt x="1167" y="6684"/>
                    <a:pt x="1167" y="7531"/>
                  </a:cubicBezTo>
                  <a:cubicBezTo>
                    <a:pt x="1167" y="10099"/>
                    <a:pt x="1313" y="13601"/>
                    <a:pt x="1313" y="13601"/>
                  </a:cubicBezTo>
                  <a:lnTo>
                    <a:pt x="1343" y="13893"/>
                  </a:lnTo>
                  <a:lnTo>
                    <a:pt x="5691" y="12872"/>
                  </a:lnTo>
                  <a:lnTo>
                    <a:pt x="5574" y="12375"/>
                  </a:lnTo>
                  <a:lnTo>
                    <a:pt x="1801" y="13299"/>
                  </a:lnTo>
                  <a:lnTo>
                    <a:pt x="1801" y="13299"/>
                  </a:lnTo>
                  <a:cubicBezTo>
                    <a:pt x="1790" y="12950"/>
                    <a:pt x="1771" y="12296"/>
                    <a:pt x="1751" y="11500"/>
                  </a:cubicBezTo>
                  <a:cubicBezTo>
                    <a:pt x="1693" y="10303"/>
                    <a:pt x="1664" y="8815"/>
                    <a:pt x="1664" y="7531"/>
                  </a:cubicBezTo>
                  <a:cubicBezTo>
                    <a:pt x="1664" y="6684"/>
                    <a:pt x="1693" y="5955"/>
                    <a:pt x="1722" y="5517"/>
                  </a:cubicBezTo>
                  <a:cubicBezTo>
                    <a:pt x="1751" y="5167"/>
                    <a:pt x="1780" y="4816"/>
                    <a:pt x="1780" y="4495"/>
                  </a:cubicBezTo>
                  <a:cubicBezTo>
                    <a:pt x="1780" y="1343"/>
                    <a:pt x="350" y="30"/>
                    <a:pt x="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869;p44">
              <a:extLst>
                <a:ext uri="{FF2B5EF4-FFF2-40B4-BE49-F238E27FC236}">
                  <a16:creationId xmlns:a16="http://schemas.microsoft.com/office/drawing/2014/main" id="{28C37E1D-85D1-1ABC-1836-75ED28D0E2D2}"/>
                </a:ext>
              </a:extLst>
            </p:cNvPr>
            <p:cNvSpPr/>
            <p:nvPr/>
          </p:nvSpPr>
          <p:spPr>
            <a:xfrm>
              <a:off x="3828870" y="3150410"/>
              <a:ext cx="186852" cy="94967"/>
            </a:xfrm>
            <a:custGeom>
              <a:avLst/>
              <a:gdLst/>
              <a:ahLst/>
              <a:cxnLst/>
              <a:rect l="l" t="t" r="r" b="b"/>
              <a:pathLst>
                <a:path w="9399" h="4777" extrusionOk="0">
                  <a:moveTo>
                    <a:pt x="3039" y="1"/>
                  </a:moveTo>
                  <a:cubicBezTo>
                    <a:pt x="2887" y="1"/>
                    <a:pt x="2748" y="15"/>
                    <a:pt x="2627" y="48"/>
                  </a:cubicBezTo>
                  <a:cubicBezTo>
                    <a:pt x="2452" y="77"/>
                    <a:pt x="1430" y="252"/>
                    <a:pt x="0" y="486"/>
                  </a:cubicBezTo>
                  <a:lnTo>
                    <a:pt x="555" y="3054"/>
                  </a:lnTo>
                  <a:cubicBezTo>
                    <a:pt x="1897" y="2529"/>
                    <a:pt x="2773" y="2208"/>
                    <a:pt x="2773" y="2208"/>
                  </a:cubicBezTo>
                  <a:cubicBezTo>
                    <a:pt x="2773" y="2208"/>
                    <a:pt x="4600" y="3493"/>
                    <a:pt x="5318" y="3493"/>
                  </a:cubicBezTo>
                  <a:cubicBezTo>
                    <a:pt x="5326" y="3493"/>
                    <a:pt x="5334" y="3492"/>
                    <a:pt x="5341" y="3492"/>
                  </a:cubicBezTo>
                  <a:cubicBezTo>
                    <a:pt x="6071" y="3492"/>
                    <a:pt x="8085" y="3434"/>
                    <a:pt x="8085" y="3434"/>
                  </a:cubicBezTo>
                  <a:cubicBezTo>
                    <a:pt x="8085" y="3434"/>
                    <a:pt x="8902" y="4776"/>
                    <a:pt x="9165" y="4776"/>
                  </a:cubicBezTo>
                  <a:cubicBezTo>
                    <a:pt x="9398" y="4776"/>
                    <a:pt x="9310" y="4134"/>
                    <a:pt x="9194" y="3667"/>
                  </a:cubicBezTo>
                  <a:cubicBezTo>
                    <a:pt x="9106" y="3171"/>
                    <a:pt x="8698" y="1974"/>
                    <a:pt x="8698" y="1974"/>
                  </a:cubicBezTo>
                  <a:cubicBezTo>
                    <a:pt x="8698" y="1974"/>
                    <a:pt x="6509" y="661"/>
                    <a:pt x="5458" y="457"/>
                  </a:cubicBezTo>
                  <a:cubicBezTo>
                    <a:pt x="4605" y="267"/>
                    <a:pt x="3695" y="1"/>
                    <a:pt x="3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870;p44">
              <a:extLst>
                <a:ext uri="{FF2B5EF4-FFF2-40B4-BE49-F238E27FC236}">
                  <a16:creationId xmlns:a16="http://schemas.microsoft.com/office/drawing/2014/main" id="{8CB28DB1-53E8-6C63-775D-DFE244C26061}"/>
                </a:ext>
              </a:extLst>
            </p:cNvPr>
            <p:cNvSpPr/>
            <p:nvPr/>
          </p:nvSpPr>
          <p:spPr>
            <a:xfrm>
              <a:off x="3823065" y="3145559"/>
              <a:ext cx="195540" cy="104450"/>
            </a:xfrm>
            <a:custGeom>
              <a:avLst/>
              <a:gdLst/>
              <a:ahLst/>
              <a:cxnLst/>
              <a:rect l="l" t="t" r="r" b="b"/>
              <a:pathLst>
                <a:path w="9836" h="5254" extrusionOk="0">
                  <a:moveTo>
                    <a:pt x="3298" y="467"/>
                  </a:moveTo>
                  <a:cubicBezTo>
                    <a:pt x="3911" y="467"/>
                    <a:pt x="4816" y="759"/>
                    <a:pt x="5692" y="934"/>
                  </a:cubicBezTo>
                  <a:cubicBezTo>
                    <a:pt x="6159" y="1022"/>
                    <a:pt x="6976" y="1401"/>
                    <a:pt x="7647" y="1751"/>
                  </a:cubicBezTo>
                  <a:cubicBezTo>
                    <a:pt x="7968" y="1927"/>
                    <a:pt x="8289" y="2102"/>
                    <a:pt x="8493" y="2218"/>
                  </a:cubicBezTo>
                  <a:cubicBezTo>
                    <a:pt x="8629" y="2303"/>
                    <a:pt x="8725" y="2358"/>
                    <a:pt x="8782" y="2389"/>
                  </a:cubicBezTo>
                  <a:lnTo>
                    <a:pt x="8782" y="2389"/>
                  </a:lnTo>
                  <a:cubicBezTo>
                    <a:pt x="8816" y="2501"/>
                    <a:pt x="8881" y="2711"/>
                    <a:pt x="8960" y="2948"/>
                  </a:cubicBezTo>
                  <a:cubicBezTo>
                    <a:pt x="9077" y="3298"/>
                    <a:pt x="9223" y="3736"/>
                    <a:pt x="9252" y="3940"/>
                  </a:cubicBezTo>
                  <a:cubicBezTo>
                    <a:pt x="9307" y="4185"/>
                    <a:pt x="9336" y="4456"/>
                    <a:pt x="9339" y="4633"/>
                  </a:cubicBezTo>
                  <a:lnTo>
                    <a:pt x="9339" y="4633"/>
                  </a:lnTo>
                  <a:cubicBezTo>
                    <a:pt x="9305" y="4594"/>
                    <a:pt x="9266" y="4548"/>
                    <a:pt x="9223" y="4495"/>
                  </a:cubicBezTo>
                  <a:cubicBezTo>
                    <a:pt x="9077" y="4320"/>
                    <a:pt x="8931" y="4086"/>
                    <a:pt x="8785" y="3882"/>
                  </a:cubicBezTo>
                  <a:cubicBezTo>
                    <a:pt x="8669" y="3707"/>
                    <a:pt x="8581" y="3561"/>
                    <a:pt x="8581" y="3561"/>
                  </a:cubicBezTo>
                  <a:lnTo>
                    <a:pt x="8493" y="3444"/>
                  </a:lnTo>
                  <a:lnTo>
                    <a:pt x="8377" y="3444"/>
                  </a:lnTo>
                  <a:cubicBezTo>
                    <a:pt x="8377" y="3444"/>
                    <a:pt x="6363" y="3473"/>
                    <a:pt x="5633" y="3503"/>
                  </a:cubicBezTo>
                  <a:cubicBezTo>
                    <a:pt x="5517" y="3503"/>
                    <a:pt x="5283" y="3444"/>
                    <a:pt x="5020" y="3327"/>
                  </a:cubicBezTo>
                  <a:cubicBezTo>
                    <a:pt x="4641" y="3152"/>
                    <a:pt x="4174" y="2860"/>
                    <a:pt x="3795" y="2656"/>
                  </a:cubicBezTo>
                  <a:cubicBezTo>
                    <a:pt x="3620" y="2539"/>
                    <a:pt x="3474" y="2423"/>
                    <a:pt x="3357" y="2364"/>
                  </a:cubicBezTo>
                  <a:cubicBezTo>
                    <a:pt x="3269" y="2277"/>
                    <a:pt x="3182" y="2248"/>
                    <a:pt x="3182" y="2248"/>
                  </a:cubicBezTo>
                  <a:lnTo>
                    <a:pt x="3094" y="2160"/>
                  </a:lnTo>
                  <a:lnTo>
                    <a:pt x="2977" y="2218"/>
                  </a:lnTo>
                  <a:cubicBezTo>
                    <a:pt x="2977" y="2218"/>
                    <a:pt x="2744" y="2306"/>
                    <a:pt x="2365" y="2452"/>
                  </a:cubicBezTo>
                  <a:cubicBezTo>
                    <a:pt x="2035" y="2578"/>
                    <a:pt x="1575" y="2749"/>
                    <a:pt x="1020" y="2963"/>
                  </a:cubicBezTo>
                  <a:lnTo>
                    <a:pt x="1020" y="2963"/>
                  </a:lnTo>
                  <a:lnTo>
                    <a:pt x="581" y="954"/>
                  </a:lnTo>
                  <a:lnTo>
                    <a:pt x="581" y="954"/>
                  </a:lnTo>
                  <a:cubicBezTo>
                    <a:pt x="1186" y="850"/>
                    <a:pt x="1716" y="749"/>
                    <a:pt x="2131" y="672"/>
                  </a:cubicBezTo>
                  <a:cubicBezTo>
                    <a:pt x="2365" y="642"/>
                    <a:pt x="2540" y="613"/>
                    <a:pt x="2686" y="584"/>
                  </a:cubicBezTo>
                  <a:cubicBezTo>
                    <a:pt x="2832" y="555"/>
                    <a:pt x="2919" y="526"/>
                    <a:pt x="2977" y="526"/>
                  </a:cubicBezTo>
                  <a:cubicBezTo>
                    <a:pt x="3065" y="496"/>
                    <a:pt x="3182" y="467"/>
                    <a:pt x="3298" y="467"/>
                  </a:cubicBezTo>
                  <a:close/>
                  <a:moveTo>
                    <a:pt x="3298" y="0"/>
                  </a:moveTo>
                  <a:cubicBezTo>
                    <a:pt x="3153" y="0"/>
                    <a:pt x="3007" y="0"/>
                    <a:pt x="2861" y="29"/>
                  </a:cubicBezTo>
                  <a:cubicBezTo>
                    <a:pt x="2832" y="59"/>
                    <a:pt x="2744" y="59"/>
                    <a:pt x="2598" y="88"/>
                  </a:cubicBezTo>
                  <a:cubicBezTo>
                    <a:pt x="2160" y="175"/>
                    <a:pt x="1314" y="321"/>
                    <a:pt x="263" y="496"/>
                  </a:cubicBezTo>
                  <a:lnTo>
                    <a:pt x="1" y="555"/>
                  </a:lnTo>
                  <a:lnTo>
                    <a:pt x="672" y="3619"/>
                  </a:lnTo>
                  <a:lnTo>
                    <a:pt x="934" y="3503"/>
                  </a:lnTo>
                  <a:cubicBezTo>
                    <a:pt x="1979" y="3117"/>
                    <a:pt x="2740" y="2819"/>
                    <a:pt x="3027" y="2706"/>
                  </a:cubicBezTo>
                  <a:lnTo>
                    <a:pt x="3027" y="2706"/>
                  </a:lnTo>
                  <a:cubicBezTo>
                    <a:pt x="3197" y="2827"/>
                    <a:pt x="3547" y="3070"/>
                    <a:pt x="3941" y="3298"/>
                  </a:cubicBezTo>
                  <a:cubicBezTo>
                    <a:pt x="4232" y="3473"/>
                    <a:pt x="4524" y="3619"/>
                    <a:pt x="4816" y="3765"/>
                  </a:cubicBezTo>
                  <a:cubicBezTo>
                    <a:pt x="5108" y="3882"/>
                    <a:pt x="5371" y="3970"/>
                    <a:pt x="5633" y="3999"/>
                  </a:cubicBezTo>
                  <a:lnTo>
                    <a:pt x="5662" y="3999"/>
                  </a:lnTo>
                  <a:cubicBezTo>
                    <a:pt x="6249" y="3974"/>
                    <a:pt x="7756" y="3929"/>
                    <a:pt x="8231" y="3915"/>
                  </a:cubicBezTo>
                  <a:lnTo>
                    <a:pt x="8231" y="3915"/>
                  </a:lnTo>
                  <a:cubicBezTo>
                    <a:pt x="8308" y="4035"/>
                    <a:pt x="8453" y="4259"/>
                    <a:pt x="8610" y="4495"/>
                  </a:cubicBezTo>
                  <a:cubicBezTo>
                    <a:pt x="8727" y="4670"/>
                    <a:pt x="8873" y="4845"/>
                    <a:pt x="8990" y="4962"/>
                  </a:cubicBezTo>
                  <a:cubicBezTo>
                    <a:pt x="9048" y="5049"/>
                    <a:pt x="9106" y="5108"/>
                    <a:pt x="9165" y="5166"/>
                  </a:cubicBezTo>
                  <a:cubicBezTo>
                    <a:pt x="9252" y="5195"/>
                    <a:pt x="9311" y="5254"/>
                    <a:pt x="9427" y="5254"/>
                  </a:cubicBezTo>
                  <a:lnTo>
                    <a:pt x="9457" y="5254"/>
                  </a:lnTo>
                  <a:cubicBezTo>
                    <a:pt x="9515" y="5254"/>
                    <a:pt x="9602" y="5224"/>
                    <a:pt x="9661" y="5166"/>
                  </a:cubicBezTo>
                  <a:cubicBezTo>
                    <a:pt x="9748" y="5108"/>
                    <a:pt x="9807" y="5020"/>
                    <a:pt x="9807" y="4933"/>
                  </a:cubicBezTo>
                  <a:cubicBezTo>
                    <a:pt x="9836" y="4845"/>
                    <a:pt x="9836" y="4758"/>
                    <a:pt x="9836" y="4670"/>
                  </a:cubicBezTo>
                  <a:cubicBezTo>
                    <a:pt x="9836" y="4407"/>
                    <a:pt x="9778" y="4115"/>
                    <a:pt x="9748" y="3853"/>
                  </a:cubicBezTo>
                  <a:cubicBezTo>
                    <a:pt x="9690" y="3590"/>
                    <a:pt x="9544" y="3182"/>
                    <a:pt x="9427" y="2802"/>
                  </a:cubicBezTo>
                  <a:cubicBezTo>
                    <a:pt x="9311" y="2452"/>
                    <a:pt x="9223" y="2160"/>
                    <a:pt x="9194" y="2131"/>
                  </a:cubicBezTo>
                  <a:lnTo>
                    <a:pt x="9165" y="2072"/>
                  </a:lnTo>
                  <a:lnTo>
                    <a:pt x="9106" y="2014"/>
                  </a:lnTo>
                  <a:cubicBezTo>
                    <a:pt x="9106" y="2014"/>
                    <a:pt x="8552" y="1693"/>
                    <a:pt x="7851" y="1314"/>
                  </a:cubicBezTo>
                  <a:cubicBezTo>
                    <a:pt x="7180" y="963"/>
                    <a:pt x="6363" y="584"/>
                    <a:pt x="5779" y="467"/>
                  </a:cubicBezTo>
                  <a:cubicBezTo>
                    <a:pt x="4933" y="292"/>
                    <a:pt x="4028" y="0"/>
                    <a:pt x="3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871;p44">
              <a:extLst>
                <a:ext uri="{FF2B5EF4-FFF2-40B4-BE49-F238E27FC236}">
                  <a16:creationId xmlns:a16="http://schemas.microsoft.com/office/drawing/2014/main" id="{FF569309-3E8A-0644-BCF0-01F68B21F7FD}"/>
                </a:ext>
              </a:extLst>
            </p:cNvPr>
            <p:cNvSpPr/>
            <p:nvPr/>
          </p:nvSpPr>
          <p:spPr>
            <a:xfrm>
              <a:off x="4056317" y="3001668"/>
              <a:ext cx="82403" cy="293011"/>
            </a:xfrm>
            <a:custGeom>
              <a:avLst/>
              <a:gdLst/>
              <a:ahLst/>
              <a:cxnLst/>
              <a:rect l="l" t="t" r="r" b="b"/>
              <a:pathLst>
                <a:path w="4145" h="14739" extrusionOk="0">
                  <a:moveTo>
                    <a:pt x="3298" y="0"/>
                  </a:moveTo>
                  <a:lnTo>
                    <a:pt x="0" y="14535"/>
                  </a:lnTo>
                  <a:lnTo>
                    <a:pt x="846" y="14739"/>
                  </a:lnTo>
                  <a:lnTo>
                    <a:pt x="4144" y="205"/>
                  </a:lnTo>
                  <a:lnTo>
                    <a:pt x="3298"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872;p44">
              <a:extLst>
                <a:ext uri="{FF2B5EF4-FFF2-40B4-BE49-F238E27FC236}">
                  <a16:creationId xmlns:a16="http://schemas.microsoft.com/office/drawing/2014/main" id="{D75E4A30-DFEA-7D05-F53B-5334826CAA3B}"/>
                </a:ext>
              </a:extLst>
            </p:cNvPr>
            <p:cNvSpPr/>
            <p:nvPr/>
          </p:nvSpPr>
          <p:spPr>
            <a:xfrm>
              <a:off x="3720365" y="3281896"/>
              <a:ext cx="355116" cy="25546"/>
            </a:xfrm>
            <a:custGeom>
              <a:avLst/>
              <a:gdLst/>
              <a:ahLst/>
              <a:cxnLst/>
              <a:rect l="l" t="t" r="r" b="b"/>
              <a:pathLst>
                <a:path w="17863" h="1285" extrusionOk="0">
                  <a:moveTo>
                    <a:pt x="17862" y="1"/>
                  </a:moveTo>
                  <a:lnTo>
                    <a:pt x="1" y="409"/>
                  </a:lnTo>
                  <a:lnTo>
                    <a:pt x="1" y="1285"/>
                  </a:lnTo>
                  <a:lnTo>
                    <a:pt x="17862" y="906"/>
                  </a:lnTo>
                  <a:lnTo>
                    <a:pt x="17862"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873;p44">
              <a:extLst>
                <a:ext uri="{FF2B5EF4-FFF2-40B4-BE49-F238E27FC236}">
                  <a16:creationId xmlns:a16="http://schemas.microsoft.com/office/drawing/2014/main" id="{FB60EF7F-D185-5779-CCDF-74A90E0BBD7C}"/>
                </a:ext>
              </a:extLst>
            </p:cNvPr>
            <p:cNvSpPr/>
            <p:nvPr/>
          </p:nvSpPr>
          <p:spPr>
            <a:xfrm>
              <a:off x="1703579" y="4048926"/>
              <a:ext cx="899331" cy="474635"/>
            </a:xfrm>
            <a:custGeom>
              <a:avLst/>
              <a:gdLst/>
              <a:ahLst/>
              <a:cxnLst/>
              <a:rect l="l" t="t" r="r" b="b"/>
              <a:pathLst>
                <a:path w="45238" h="23875" extrusionOk="0">
                  <a:moveTo>
                    <a:pt x="5225" y="1"/>
                  </a:moveTo>
                  <a:lnTo>
                    <a:pt x="5225" y="11587"/>
                  </a:lnTo>
                  <a:cubicBezTo>
                    <a:pt x="5225" y="15352"/>
                    <a:pt x="3912" y="19030"/>
                    <a:pt x="1518" y="21977"/>
                  </a:cubicBezTo>
                  <a:lnTo>
                    <a:pt x="1" y="23874"/>
                  </a:lnTo>
                  <a:lnTo>
                    <a:pt x="45238" y="23874"/>
                  </a:lnTo>
                  <a:lnTo>
                    <a:pt x="43720" y="21977"/>
                  </a:lnTo>
                  <a:cubicBezTo>
                    <a:pt x="41327" y="19030"/>
                    <a:pt x="40043" y="15352"/>
                    <a:pt x="40043" y="11587"/>
                  </a:cubicBezTo>
                  <a:lnTo>
                    <a:pt x="40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874;p44">
              <a:extLst>
                <a:ext uri="{FF2B5EF4-FFF2-40B4-BE49-F238E27FC236}">
                  <a16:creationId xmlns:a16="http://schemas.microsoft.com/office/drawing/2014/main" id="{2963E052-3496-37B2-6290-02FC62B78546}"/>
                </a:ext>
              </a:extLst>
            </p:cNvPr>
            <p:cNvSpPr/>
            <p:nvPr/>
          </p:nvSpPr>
          <p:spPr>
            <a:xfrm>
              <a:off x="1764511" y="3806410"/>
              <a:ext cx="777487" cy="391656"/>
            </a:xfrm>
            <a:custGeom>
              <a:avLst/>
              <a:gdLst/>
              <a:ahLst/>
              <a:cxnLst/>
              <a:rect l="l" t="t" r="r" b="b"/>
              <a:pathLst>
                <a:path w="39109" h="19701" extrusionOk="0">
                  <a:moveTo>
                    <a:pt x="2160" y="0"/>
                  </a:moveTo>
                  <a:lnTo>
                    <a:pt x="2160" y="9515"/>
                  </a:lnTo>
                  <a:lnTo>
                    <a:pt x="2160" y="11587"/>
                  </a:lnTo>
                  <a:cubicBezTo>
                    <a:pt x="2160" y="14447"/>
                    <a:pt x="1401" y="17220"/>
                    <a:pt x="0" y="19700"/>
                  </a:cubicBezTo>
                  <a:lnTo>
                    <a:pt x="39109" y="19700"/>
                  </a:lnTo>
                  <a:cubicBezTo>
                    <a:pt x="37708" y="17220"/>
                    <a:pt x="36978" y="14447"/>
                    <a:pt x="36978" y="11587"/>
                  </a:cubicBezTo>
                  <a:lnTo>
                    <a:pt x="36978" y="9515"/>
                  </a:lnTo>
                  <a:lnTo>
                    <a:pt x="36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875;p44">
              <a:extLst>
                <a:ext uri="{FF2B5EF4-FFF2-40B4-BE49-F238E27FC236}">
                  <a16:creationId xmlns:a16="http://schemas.microsoft.com/office/drawing/2014/main" id="{F2AFAF0F-8AF8-FE67-CF18-6A1B47F512B5}"/>
                </a:ext>
              </a:extLst>
            </p:cNvPr>
            <p:cNvSpPr/>
            <p:nvPr/>
          </p:nvSpPr>
          <p:spPr>
            <a:xfrm>
              <a:off x="1698370" y="4044294"/>
              <a:ext cx="909768" cy="483899"/>
            </a:xfrm>
            <a:custGeom>
              <a:avLst/>
              <a:gdLst/>
              <a:ahLst/>
              <a:cxnLst/>
              <a:rect l="l" t="t" r="r" b="b"/>
              <a:pathLst>
                <a:path w="45763" h="24341" extrusionOk="0">
                  <a:moveTo>
                    <a:pt x="40042" y="496"/>
                  </a:moveTo>
                  <a:lnTo>
                    <a:pt x="40042" y="11820"/>
                  </a:lnTo>
                  <a:cubicBezTo>
                    <a:pt x="40042" y="15644"/>
                    <a:pt x="41356" y="19379"/>
                    <a:pt x="43807" y="22385"/>
                  </a:cubicBezTo>
                  <a:lnTo>
                    <a:pt x="45004" y="23874"/>
                  </a:lnTo>
                  <a:lnTo>
                    <a:pt x="759" y="23874"/>
                  </a:lnTo>
                  <a:lnTo>
                    <a:pt x="1956" y="22385"/>
                  </a:lnTo>
                  <a:cubicBezTo>
                    <a:pt x="4407" y="19379"/>
                    <a:pt x="5721" y="15644"/>
                    <a:pt x="5721" y="11820"/>
                  </a:cubicBezTo>
                  <a:lnTo>
                    <a:pt x="5721" y="496"/>
                  </a:lnTo>
                  <a:close/>
                  <a:moveTo>
                    <a:pt x="5487" y="0"/>
                  </a:moveTo>
                  <a:cubicBezTo>
                    <a:pt x="5429" y="0"/>
                    <a:pt x="5341" y="29"/>
                    <a:pt x="5312" y="59"/>
                  </a:cubicBezTo>
                  <a:cubicBezTo>
                    <a:pt x="5254" y="117"/>
                    <a:pt x="5224" y="175"/>
                    <a:pt x="5224" y="234"/>
                  </a:cubicBezTo>
                  <a:lnTo>
                    <a:pt x="5224" y="11820"/>
                  </a:lnTo>
                  <a:cubicBezTo>
                    <a:pt x="5224" y="15527"/>
                    <a:pt x="3940" y="19146"/>
                    <a:pt x="1605" y="22064"/>
                  </a:cubicBezTo>
                  <a:lnTo>
                    <a:pt x="59" y="23961"/>
                  </a:lnTo>
                  <a:cubicBezTo>
                    <a:pt x="0" y="24020"/>
                    <a:pt x="0" y="24136"/>
                    <a:pt x="29" y="24195"/>
                  </a:cubicBezTo>
                  <a:cubicBezTo>
                    <a:pt x="88" y="24282"/>
                    <a:pt x="175" y="24341"/>
                    <a:pt x="263" y="24341"/>
                  </a:cubicBezTo>
                  <a:lnTo>
                    <a:pt x="45500" y="24341"/>
                  </a:lnTo>
                  <a:cubicBezTo>
                    <a:pt x="45617" y="24341"/>
                    <a:pt x="45704" y="24282"/>
                    <a:pt x="45733" y="24195"/>
                  </a:cubicBezTo>
                  <a:cubicBezTo>
                    <a:pt x="45763" y="24136"/>
                    <a:pt x="45763" y="24020"/>
                    <a:pt x="45704" y="23961"/>
                  </a:cubicBezTo>
                  <a:lnTo>
                    <a:pt x="44187" y="22064"/>
                  </a:lnTo>
                  <a:cubicBezTo>
                    <a:pt x="41823" y="19146"/>
                    <a:pt x="40538" y="15527"/>
                    <a:pt x="40538" y="11820"/>
                  </a:cubicBezTo>
                  <a:lnTo>
                    <a:pt x="40538" y="234"/>
                  </a:lnTo>
                  <a:cubicBezTo>
                    <a:pt x="40538" y="175"/>
                    <a:pt x="40509" y="117"/>
                    <a:pt x="40451" y="59"/>
                  </a:cubicBezTo>
                  <a:cubicBezTo>
                    <a:pt x="40422" y="29"/>
                    <a:pt x="40363" y="0"/>
                    <a:pt x="40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876;p44">
              <a:extLst>
                <a:ext uri="{FF2B5EF4-FFF2-40B4-BE49-F238E27FC236}">
                  <a16:creationId xmlns:a16="http://schemas.microsoft.com/office/drawing/2014/main" id="{9BB8FC09-D3C9-83F4-FA57-34E086F18DB0}"/>
                </a:ext>
              </a:extLst>
            </p:cNvPr>
            <p:cNvSpPr/>
            <p:nvPr/>
          </p:nvSpPr>
          <p:spPr>
            <a:xfrm>
              <a:off x="762499" y="2079136"/>
              <a:ext cx="2781510" cy="2042332"/>
            </a:xfrm>
            <a:custGeom>
              <a:avLst/>
              <a:gdLst/>
              <a:ahLst/>
              <a:cxnLst/>
              <a:rect l="l" t="t" r="r" b="b"/>
              <a:pathLst>
                <a:path w="139915" h="102733" extrusionOk="0">
                  <a:moveTo>
                    <a:pt x="4145" y="1"/>
                  </a:moveTo>
                  <a:cubicBezTo>
                    <a:pt x="1839" y="1"/>
                    <a:pt x="0" y="1869"/>
                    <a:pt x="0" y="4145"/>
                  </a:cubicBezTo>
                  <a:lnTo>
                    <a:pt x="0" y="98618"/>
                  </a:lnTo>
                  <a:cubicBezTo>
                    <a:pt x="0" y="100894"/>
                    <a:pt x="1839" y="102733"/>
                    <a:pt x="4145" y="102733"/>
                  </a:cubicBezTo>
                  <a:lnTo>
                    <a:pt x="135799" y="102733"/>
                  </a:lnTo>
                  <a:cubicBezTo>
                    <a:pt x="138076" y="102733"/>
                    <a:pt x="139914" y="100894"/>
                    <a:pt x="139914" y="98618"/>
                  </a:cubicBezTo>
                  <a:lnTo>
                    <a:pt x="139914" y="4145"/>
                  </a:lnTo>
                  <a:cubicBezTo>
                    <a:pt x="139914" y="1869"/>
                    <a:pt x="138076" y="1"/>
                    <a:pt x="13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877;p44">
              <a:extLst>
                <a:ext uri="{FF2B5EF4-FFF2-40B4-BE49-F238E27FC236}">
                  <a16:creationId xmlns:a16="http://schemas.microsoft.com/office/drawing/2014/main" id="{85920D8D-29CC-5988-7F19-19879354C243}"/>
                </a:ext>
              </a:extLst>
            </p:cNvPr>
            <p:cNvSpPr/>
            <p:nvPr/>
          </p:nvSpPr>
          <p:spPr>
            <a:xfrm>
              <a:off x="757847" y="2074504"/>
              <a:ext cx="2790794" cy="2052193"/>
            </a:xfrm>
            <a:custGeom>
              <a:avLst/>
              <a:gdLst/>
              <a:ahLst/>
              <a:cxnLst/>
              <a:rect l="l" t="t" r="r" b="b"/>
              <a:pathLst>
                <a:path w="140382" h="103229" extrusionOk="0">
                  <a:moveTo>
                    <a:pt x="136033" y="497"/>
                  </a:moveTo>
                  <a:cubicBezTo>
                    <a:pt x="137084" y="497"/>
                    <a:pt x="138076" y="934"/>
                    <a:pt x="138777" y="1635"/>
                  </a:cubicBezTo>
                  <a:cubicBezTo>
                    <a:pt x="139477" y="2335"/>
                    <a:pt x="139915" y="3298"/>
                    <a:pt x="139915" y="4378"/>
                  </a:cubicBezTo>
                  <a:lnTo>
                    <a:pt x="139915" y="98851"/>
                  </a:lnTo>
                  <a:cubicBezTo>
                    <a:pt x="139915" y="99931"/>
                    <a:pt x="139477" y="100894"/>
                    <a:pt x="138777" y="101594"/>
                  </a:cubicBezTo>
                  <a:cubicBezTo>
                    <a:pt x="138076" y="102295"/>
                    <a:pt x="137084" y="102732"/>
                    <a:pt x="136033" y="102732"/>
                  </a:cubicBezTo>
                  <a:lnTo>
                    <a:pt x="4379" y="102732"/>
                  </a:lnTo>
                  <a:cubicBezTo>
                    <a:pt x="3299" y="102732"/>
                    <a:pt x="2336" y="102295"/>
                    <a:pt x="1606" y="101594"/>
                  </a:cubicBezTo>
                  <a:cubicBezTo>
                    <a:pt x="906" y="100894"/>
                    <a:pt x="468" y="99931"/>
                    <a:pt x="468" y="98851"/>
                  </a:cubicBezTo>
                  <a:lnTo>
                    <a:pt x="468" y="4378"/>
                  </a:lnTo>
                  <a:cubicBezTo>
                    <a:pt x="468" y="3298"/>
                    <a:pt x="906" y="2335"/>
                    <a:pt x="1606" y="1635"/>
                  </a:cubicBezTo>
                  <a:cubicBezTo>
                    <a:pt x="2336" y="934"/>
                    <a:pt x="3299" y="497"/>
                    <a:pt x="4379" y="497"/>
                  </a:cubicBezTo>
                  <a:close/>
                  <a:moveTo>
                    <a:pt x="4379" y="0"/>
                  </a:moveTo>
                  <a:cubicBezTo>
                    <a:pt x="1956" y="0"/>
                    <a:pt x="1" y="1956"/>
                    <a:pt x="1" y="4378"/>
                  </a:cubicBezTo>
                  <a:lnTo>
                    <a:pt x="1" y="98851"/>
                  </a:lnTo>
                  <a:cubicBezTo>
                    <a:pt x="1" y="101273"/>
                    <a:pt x="1956" y="103229"/>
                    <a:pt x="4379" y="103229"/>
                  </a:cubicBezTo>
                  <a:lnTo>
                    <a:pt x="136033" y="103229"/>
                  </a:lnTo>
                  <a:cubicBezTo>
                    <a:pt x="138427" y="103229"/>
                    <a:pt x="140382" y="101273"/>
                    <a:pt x="140382" y="98851"/>
                  </a:cubicBezTo>
                  <a:lnTo>
                    <a:pt x="140382" y="4378"/>
                  </a:lnTo>
                  <a:cubicBezTo>
                    <a:pt x="140382" y="1956"/>
                    <a:pt x="138427" y="0"/>
                    <a:pt x="136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878;p44">
              <a:extLst>
                <a:ext uri="{FF2B5EF4-FFF2-40B4-BE49-F238E27FC236}">
                  <a16:creationId xmlns:a16="http://schemas.microsoft.com/office/drawing/2014/main" id="{0A23F586-1B33-D108-FF06-519FB7ED0CF6}"/>
                </a:ext>
              </a:extLst>
            </p:cNvPr>
            <p:cNvSpPr/>
            <p:nvPr/>
          </p:nvSpPr>
          <p:spPr>
            <a:xfrm>
              <a:off x="762499" y="3804084"/>
              <a:ext cx="2781510" cy="317384"/>
            </a:xfrm>
            <a:custGeom>
              <a:avLst/>
              <a:gdLst/>
              <a:ahLst/>
              <a:cxnLst/>
              <a:rect l="l" t="t" r="r" b="b"/>
              <a:pathLst>
                <a:path w="139915" h="15965" extrusionOk="0">
                  <a:moveTo>
                    <a:pt x="0" y="1"/>
                  </a:moveTo>
                  <a:lnTo>
                    <a:pt x="0" y="11850"/>
                  </a:lnTo>
                  <a:cubicBezTo>
                    <a:pt x="0" y="14126"/>
                    <a:pt x="1839" y="15965"/>
                    <a:pt x="4145" y="15965"/>
                  </a:cubicBezTo>
                  <a:lnTo>
                    <a:pt x="135799" y="15965"/>
                  </a:lnTo>
                  <a:cubicBezTo>
                    <a:pt x="138076" y="15965"/>
                    <a:pt x="139914" y="14126"/>
                    <a:pt x="139914" y="11850"/>
                  </a:cubicBezTo>
                  <a:lnTo>
                    <a:pt x="139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879;p44">
              <a:extLst>
                <a:ext uri="{FF2B5EF4-FFF2-40B4-BE49-F238E27FC236}">
                  <a16:creationId xmlns:a16="http://schemas.microsoft.com/office/drawing/2014/main" id="{467DE2D5-FD9A-1DC9-5522-FB03BC77262E}"/>
                </a:ext>
              </a:extLst>
            </p:cNvPr>
            <p:cNvSpPr/>
            <p:nvPr/>
          </p:nvSpPr>
          <p:spPr>
            <a:xfrm>
              <a:off x="757847" y="3799452"/>
              <a:ext cx="2790794" cy="327245"/>
            </a:xfrm>
            <a:custGeom>
              <a:avLst/>
              <a:gdLst/>
              <a:ahLst/>
              <a:cxnLst/>
              <a:rect l="l" t="t" r="r" b="b"/>
              <a:pathLst>
                <a:path w="140382" h="16461" extrusionOk="0">
                  <a:moveTo>
                    <a:pt x="139915" y="496"/>
                  </a:moveTo>
                  <a:lnTo>
                    <a:pt x="139915" y="12083"/>
                  </a:lnTo>
                  <a:cubicBezTo>
                    <a:pt x="139915" y="13163"/>
                    <a:pt x="139477" y="14126"/>
                    <a:pt x="138777" y="14826"/>
                  </a:cubicBezTo>
                  <a:cubicBezTo>
                    <a:pt x="138076" y="15527"/>
                    <a:pt x="137084" y="15964"/>
                    <a:pt x="136033" y="15964"/>
                  </a:cubicBezTo>
                  <a:lnTo>
                    <a:pt x="4379" y="15964"/>
                  </a:lnTo>
                  <a:cubicBezTo>
                    <a:pt x="3299" y="15964"/>
                    <a:pt x="2336" y="15527"/>
                    <a:pt x="1606" y="14826"/>
                  </a:cubicBezTo>
                  <a:cubicBezTo>
                    <a:pt x="906" y="14126"/>
                    <a:pt x="468" y="13163"/>
                    <a:pt x="468" y="12083"/>
                  </a:cubicBezTo>
                  <a:lnTo>
                    <a:pt x="468" y="496"/>
                  </a:lnTo>
                  <a:close/>
                  <a:moveTo>
                    <a:pt x="234" y="0"/>
                  </a:moveTo>
                  <a:cubicBezTo>
                    <a:pt x="176" y="0"/>
                    <a:pt x="118" y="29"/>
                    <a:pt x="59" y="58"/>
                  </a:cubicBezTo>
                  <a:cubicBezTo>
                    <a:pt x="30" y="117"/>
                    <a:pt x="1" y="175"/>
                    <a:pt x="1" y="234"/>
                  </a:cubicBezTo>
                  <a:lnTo>
                    <a:pt x="1" y="12083"/>
                  </a:lnTo>
                  <a:cubicBezTo>
                    <a:pt x="1" y="14505"/>
                    <a:pt x="1956" y="16461"/>
                    <a:pt x="4379" y="16461"/>
                  </a:cubicBezTo>
                  <a:lnTo>
                    <a:pt x="136033" y="16461"/>
                  </a:lnTo>
                  <a:cubicBezTo>
                    <a:pt x="138427" y="16461"/>
                    <a:pt x="140382" y="14505"/>
                    <a:pt x="140382" y="12083"/>
                  </a:cubicBezTo>
                  <a:lnTo>
                    <a:pt x="140382" y="234"/>
                  </a:lnTo>
                  <a:cubicBezTo>
                    <a:pt x="140382" y="175"/>
                    <a:pt x="140382" y="117"/>
                    <a:pt x="140324" y="58"/>
                  </a:cubicBezTo>
                  <a:cubicBezTo>
                    <a:pt x="140265" y="29"/>
                    <a:pt x="140207" y="0"/>
                    <a:pt x="140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880;p44">
              <a:extLst>
                <a:ext uri="{FF2B5EF4-FFF2-40B4-BE49-F238E27FC236}">
                  <a16:creationId xmlns:a16="http://schemas.microsoft.com/office/drawing/2014/main" id="{96A45BE0-D17E-9A72-5241-2F62D52AA025}"/>
                </a:ext>
              </a:extLst>
            </p:cNvPr>
            <p:cNvSpPr/>
            <p:nvPr/>
          </p:nvSpPr>
          <p:spPr>
            <a:xfrm>
              <a:off x="902335" y="2206209"/>
              <a:ext cx="2501838" cy="1442990"/>
            </a:xfrm>
            <a:custGeom>
              <a:avLst/>
              <a:gdLst/>
              <a:ahLst/>
              <a:cxnLst/>
              <a:rect l="l" t="t" r="r" b="b"/>
              <a:pathLst>
                <a:path w="125847" h="72585" extrusionOk="0">
                  <a:moveTo>
                    <a:pt x="0" y="0"/>
                  </a:moveTo>
                  <a:lnTo>
                    <a:pt x="0" y="72584"/>
                  </a:lnTo>
                  <a:lnTo>
                    <a:pt x="125847" y="72584"/>
                  </a:lnTo>
                  <a:lnTo>
                    <a:pt x="1258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881;p44">
              <a:extLst>
                <a:ext uri="{FF2B5EF4-FFF2-40B4-BE49-F238E27FC236}">
                  <a16:creationId xmlns:a16="http://schemas.microsoft.com/office/drawing/2014/main" id="{F3A8373B-AB2E-BB0F-0A52-4813FEBA0B12}"/>
                </a:ext>
              </a:extLst>
            </p:cNvPr>
            <p:cNvSpPr/>
            <p:nvPr/>
          </p:nvSpPr>
          <p:spPr>
            <a:xfrm>
              <a:off x="1703579" y="4523541"/>
              <a:ext cx="899928" cy="41211"/>
            </a:xfrm>
            <a:custGeom>
              <a:avLst/>
              <a:gdLst/>
              <a:ahLst/>
              <a:cxnLst/>
              <a:rect l="l" t="t" r="r" b="b"/>
              <a:pathLst>
                <a:path w="45268" h="2073" extrusionOk="0">
                  <a:moveTo>
                    <a:pt x="1" y="0"/>
                  </a:moveTo>
                  <a:lnTo>
                    <a:pt x="1" y="2072"/>
                  </a:lnTo>
                  <a:lnTo>
                    <a:pt x="45267" y="2072"/>
                  </a:lnTo>
                  <a:lnTo>
                    <a:pt x="452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34" name="Google Shape;882;p44">
              <a:extLst>
                <a:ext uri="{FF2B5EF4-FFF2-40B4-BE49-F238E27FC236}">
                  <a16:creationId xmlns:a16="http://schemas.microsoft.com/office/drawing/2014/main" id="{1F4BA385-509E-FF22-D38F-482F713B7724}"/>
                </a:ext>
              </a:extLst>
            </p:cNvPr>
            <p:cNvGrpSpPr/>
            <p:nvPr/>
          </p:nvGrpSpPr>
          <p:grpSpPr>
            <a:xfrm>
              <a:off x="987620" y="2826475"/>
              <a:ext cx="344083" cy="221642"/>
              <a:chOff x="1997225" y="3247850"/>
              <a:chExt cx="432700" cy="278725"/>
            </a:xfrm>
          </p:grpSpPr>
          <p:sp>
            <p:nvSpPr>
              <p:cNvPr id="3076" name="Google Shape;883;p44">
                <a:extLst>
                  <a:ext uri="{FF2B5EF4-FFF2-40B4-BE49-F238E27FC236}">
                    <a16:creationId xmlns:a16="http://schemas.microsoft.com/office/drawing/2014/main" id="{4F5379C3-02C0-A872-7277-4221ED26E0E7}"/>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884;p44">
                <a:extLst>
                  <a:ext uri="{FF2B5EF4-FFF2-40B4-BE49-F238E27FC236}">
                    <a16:creationId xmlns:a16="http://schemas.microsoft.com/office/drawing/2014/main" id="{E9E69250-BC88-4EE6-1D17-1C844692A87C}"/>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885;p44">
                <a:extLst>
                  <a:ext uri="{FF2B5EF4-FFF2-40B4-BE49-F238E27FC236}">
                    <a16:creationId xmlns:a16="http://schemas.microsoft.com/office/drawing/2014/main" id="{C0E730AC-3E52-D1BE-58BB-4CC91CAAC8F0}"/>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886;p44">
                <a:extLst>
                  <a:ext uri="{FF2B5EF4-FFF2-40B4-BE49-F238E27FC236}">
                    <a16:creationId xmlns:a16="http://schemas.microsoft.com/office/drawing/2014/main" id="{A90850A8-9AA3-3397-AF6C-30F06C2490D0}"/>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35" name="Google Shape;887;p44">
              <a:extLst>
                <a:ext uri="{FF2B5EF4-FFF2-40B4-BE49-F238E27FC236}">
                  <a16:creationId xmlns:a16="http://schemas.microsoft.com/office/drawing/2014/main" id="{6F0BDC73-B0BC-134A-FAE5-E8933EC203BB}"/>
                </a:ext>
              </a:extLst>
            </p:cNvPr>
            <p:cNvSpPr/>
            <p:nvPr/>
          </p:nvSpPr>
          <p:spPr>
            <a:xfrm>
              <a:off x="1733756" y="2524886"/>
              <a:ext cx="837823" cy="720491"/>
            </a:xfrm>
            <a:custGeom>
              <a:avLst/>
              <a:gdLst/>
              <a:ahLst/>
              <a:cxnLst/>
              <a:rect l="l" t="t" r="r" b="b"/>
              <a:pathLst>
                <a:path w="42144" h="36242" extrusionOk="0">
                  <a:moveTo>
                    <a:pt x="21087" y="0"/>
                  </a:moveTo>
                  <a:cubicBezTo>
                    <a:pt x="20547" y="0"/>
                    <a:pt x="20007" y="270"/>
                    <a:pt x="19701" y="810"/>
                  </a:cubicBezTo>
                  <a:lnTo>
                    <a:pt x="613" y="33848"/>
                  </a:lnTo>
                  <a:cubicBezTo>
                    <a:pt x="0" y="34899"/>
                    <a:pt x="789" y="36241"/>
                    <a:pt x="2014" y="36241"/>
                  </a:cubicBezTo>
                  <a:lnTo>
                    <a:pt x="40159" y="36241"/>
                  </a:lnTo>
                  <a:cubicBezTo>
                    <a:pt x="41385" y="36241"/>
                    <a:pt x="42144" y="34899"/>
                    <a:pt x="41531" y="33848"/>
                  </a:cubicBezTo>
                  <a:lnTo>
                    <a:pt x="22473" y="810"/>
                  </a:lnTo>
                  <a:cubicBezTo>
                    <a:pt x="22167" y="270"/>
                    <a:pt x="21627" y="0"/>
                    <a:pt x="2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888;p44">
              <a:extLst>
                <a:ext uri="{FF2B5EF4-FFF2-40B4-BE49-F238E27FC236}">
                  <a16:creationId xmlns:a16="http://schemas.microsoft.com/office/drawing/2014/main" id="{C20E1785-C68E-6005-7AB5-3D72AB2D10BD}"/>
                </a:ext>
              </a:extLst>
            </p:cNvPr>
            <p:cNvSpPr/>
            <p:nvPr/>
          </p:nvSpPr>
          <p:spPr>
            <a:xfrm>
              <a:off x="1768566" y="2554328"/>
              <a:ext cx="768203" cy="663773"/>
            </a:xfrm>
            <a:custGeom>
              <a:avLst/>
              <a:gdLst/>
              <a:ahLst/>
              <a:cxnLst/>
              <a:rect l="l" t="t" r="r" b="b"/>
              <a:pathLst>
                <a:path w="38642" h="33389" extrusionOk="0">
                  <a:moveTo>
                    <a:pt x="19336" y="1"/>
                  </a:moveTo>
                  <a:cubicBezTo>
                    <a:pt x="19205" y="1"/>
                    <a:pt x="19073" y="59"/>
                    <a:pt x="19000" y="176"/>
                  </a:cubicBezTo>
                  <a:lnTo>
                    <a:pt x="147" y="32805"/>
                  </a:lnTo>
                  <a:cubicBezTo>
                    <a:pt x="1" y="33067"/>
                    <a:pt x="205" y="33388"/>
                    <a:pt x="497" y="33388"/>
                  </a:cubicBezTo>
                  <a:lnTo>
                    <a:pt x="38175" y="33388"/>
                  </a:lnTo>
                  <a:cubicBezTo>
                    <a:pt x="38467" y="33388"/>
                    <a:pt x="38642" y="33067"/>
                    <a:pt x="38496" y="32805"/>
                  </a:cubicBezTo>
                  <a:lnTo>
                    <a:pt x="19671" y="176"/>
                  </a:lnTo>
                  <a:cubicBezTo>
                    <a:pt x="19599" y="59"/>
                    <a:pt x="19467" y="1"/>
                    <a:pt x="19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889;p44">
              <a:extLst>
                <a:ext uri="{FF2B5EF4-FFF2-40B4-BE49-F238E27FC236}">
                  <a16:creationId xmlns:a16="http://schemas.microsoft.com/office/drawing/2014/main" id="{81FD0803-A59E-977A-4DC6-0D521AA5FDF8}"/>
                </a:ext>
              </a:extLst>
            </p:cNvPr>
            <p:cNvSpPr/>
            <p:nvPr/>
          </p:nvSpPr>
          <p:spPr>
            <a:xfrm>
              <a:off x="1765664" y="2549099"/>
              <a:ext cx="774008" cy="674230"/>
            </a:xfrm>
            <a:custGeom>
              <a:avLst/>
              <a:gdLst/>
              <a:ahLst/>
              <a:cxnLst/>
              <a:rect l="l" t="t" r="r" b="b"/>
              <a:pathLst>
                <a:path w="38934" h="33915" extrusionOk="0">
                  <a:moveTo>
                    <a:pt x="19467" y="497"/>
                  </a:moveTo>
                  <a:cubicBezTo>
                    <a:pt x="19526" y="497"/>
                    <a:pt x="19584" y="526"/>
                    <a:pt x="19613" y="585"/>
                  </a:cubicBezTo>
                  <a:lnTo>
                    <a:pt x="38438" y="33214"/>
                  </a:lnTo>
                  <a:lnTo>
                    <a:pt x="38467" y="33272"/>
                  </a:lnTo>
                  <a:lnTo>
                    <a:pt x="38408" y="33360"/>
                  </a:lnTo>
                  <a:cubicBezTo>
                    <a:pt x="38379" y="33389"/>
                    <a:pt x="38350" y="33418"/>
                    <a:pt x="38321" y="33418"/>
                  </a:cubicBezTo>
                  <a:lnTo>
                    <a:pt x="643" y="33418"/>
                  </a:lnTo>
                  <a:cubicBezTo>
                    <a:pt x="584" y="33418"/>
                    <a:pt x="555" y="33389"/>
                    <a:pt x="526" y="33360"/>
                  </a:cubicBezTo>
                  <a:lnTo>
                    <a:pt x="497" y="33272"/>
                  </a:lnTo>
                  <a:lnTo>
                    <a:pt x="526" y="33214"/>
                  </a:lnTo>
                  <a:lnTo>
                    <a:pt x="19351" y="585"/>
                  </a:lnTo>
                  <a:cubicBezTo>
                    <a:pt x="19380" y="526"/>
                    <a:pt x="19438" y="497"/>
                    <a:pt x="19467" y="497"/>
                  </a:cubicBezTo>
                  <a:close/>
                  <a:moveTo>
                    <a:pt x="19467" y="1"/>
                  </a:moveTo>
                  <a:cubicBezTo>
                    <a:pt x="19263" y="1"/>
                    <a:pt x="19059" y="118"/>
                    <a:pt x="18942" y="322"/>
                  </a:cubicBezTo>
                  <a:lnTo>
                    <a:pt x="88" y="32951"/>
                  </a:lnTo>
                  <a:cubicBezTo>
                    <a:pt x="30" y="33068"/>
                    <a:pt x="1" y="33155"/>
                    <a:pt x="1" y="33272"/>
                  </a:cubicBezTo>
                  <a:cubicBezTo>
                    <a:pt x="1" y="33447"/>
                    <a:pt x="88" y="33593"/>
                    <a:pt x="176" y="33710"/>
                  </a:cubicBezTo>
                  <a:cubicBezTo>
                    <a:pt x="293" y="33827"/>
                    <a:pt x="468" y="33914"/>
                    <a:pt x="643" y="33914"/>
                  </a:cubicBezTo>
                  <a:lnTo>
                    <a:pt x="38321" y="33914"/>
                  </a:lnTo>
                  <a:cubicBezTo>
                    <a:pt x="38496" y="33914"/>
                    <a:pt x="38671" y="33827"/>
                    <a:pt x="38759" y="33710"/>
                  </a:cubicBezTo>
                  <a:cubicBezTo>
                    <a:pt x="38875" y="33593"/>
                    <a:pt x="38934" y="33447"/>
                    <a:pt x="38934" y="33272"/>
                  </a:cubicBezTo>
                  <a:cubicBezTo>
                    <a:pt x="38934" y="33155"/>
                    <a:pt x="38905" y="33068"/>
                    <a:pt x="38846" y="32951"/>
                  </a:cubicBezTo>
                  <a:lnTo>
                    <a:pt x="20022" y="322"/>
                  </a:lnTo>
                  <a:cubicBezTo>
                    <a:pt x="19905" y="118"/>
                    <a:pt x="19672" y="1"/>
                    <a:pt x="19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890;p44">
              <a:extLst>
                <a:ext uri="{FF2B5EF4-FFF2-40B4-BE49-F238E27FC236}">
                  <a16:creationId xmlns:a16="http://schemas.microsoft.com/office/drawing/2014/main" id="{013A4B1E-466B-147D-8BB8-4BED62A9CC78}"/>
                </a:ext>
              </a:extLst>
            </p:cNvPr>
            <p:cNvSpPr/>
            <p:nvPr/>
          </p:nvSpPr>
          <p:spPr>
            <a:xfrm>
              <a:off x="2091159" y="2706052"/>
              <a:ext cx="123614" cy="473760"/>
            </a:xfrm>
            <a:custGeom>
              <a:avLst/>
              <a:gdLst/>
              <a:ahLst/>
              <a:cxnLst/>
              <a:rect l="l" t="t" r="r" b="b"/>
              <a:pathLst>
                <a:path w="6218" h="23831" extrusionOk="0">
                  <a:moveTo>
                    <a:pt x="3109" y="0"/>
                  </a:moveTo>
                  <a:cubicBezTo>
                    <a:pt x="2576" y="0"/>
                    <a:pt x="2044" y="132"/>
                    <a:pt x="1518" y="394"/>
                  </a:cubicBezTo>
                  <a:cubicBezTo>
                    <a:pt x="468" y="891"/>
                    <a:pt x="1" y="1737"/>
                    <a:pt x="147" y="2934"/>
                  </a:cubicBezTo>
                  <a:lnTo>
                    <a:pt x="1606" y="14491"/>
                  </a:lnTo>
                  <a:cubicBezTo>
                    <a:pt x="1664" y="14958"/>
                    <a:pt x="1839" y="15337"/>
                    <a:pt x="2131" y="15600"/>
                  </a:cubicBezTo>
                  <a:cubicBezTo>
                    <a:pt x="2452" y="15892"/>
                    <a:pt x="2773" y="16009"/>
                    <a:pt x="3123" y="16009"/>
                  </a:cubicBezTo>
                  <a:cubicBezTo>
                    <a:pt x="3474" y="16009"/>
                    <a:pt x="3795" y="15892"/>
                    <a:pt x="4087" y="15600"/>
                  </a:cubicBezTo>
                  <a:cubicBezTo>
                    <a:pt x="4378" y="15337"/>
                    <a:pt x="4554" y="14958"/>
                    <a:pt x="4612" y="14491"/>
                  </a:cubicBezTo>
                  <a:lnTo>
                    <a:pt x="6071" y="2934"/>
                  </a:lnTo>
                  <a:cubicBezTo>
                    <a:pt x="6217" y="1737"/>
                    <a:pt x="5750" y="891"/>
                    <a:pt x="4699" y="394"/>
                  </a:cubicBezTo>
                  <a:cubicBezTo>
                    <a:pt x="4174" y="132"/>
                    <a:pt x="3641" y="0"/>
                    <a:pt x="3109" y="0"/>
                  </a:cubicBezTo>
                  <a:close/>
                  <a:moveTo>
                    <a:pt x="3153" y="18519"/>
                  </a:moveTo>
                  <a:cubicBezTo>
                    <a:pt x="2394" y="18519"/>
                    <a:pt x="1752" y="18781"/>
                    <a:pt x="1256" y="19307"/>
                  </a:cubicBezTo>
                  <a:cubicBezTo>
                    <a:pt x="759" y="19832"/>
                    <a:pt x="526" y="20445"/>
                    <a:pt x="526" y="21174"/>
                  </a:cubicBezTo>
                  <a:cubicBezTo>
                    <a:pt x="526" y="21933"/>
                    <a:pt x="759" y="22546"/>
                    <a:pt x="1285" y="23071"/>
                  </a:cubicBezTo>
                  <a:cubicBezTo>
                    <a:pt x="1810" y="23597"/>
                    <a:pt x="2423" y="23830"/>
                    <a:pt x="3153" y="23830"/>
                  </a:cubicBezTo>
                  <a:cubicBezTo>
                    <a:pt x="3882" y="23830"/>
                    <a:pt x="4524" y="23568"/>
                    <a:pt x="5020" y="23042"/>
                  </a:cubicBezTo>
                  <a:cubicBezTo>
                    <a:pt x="5517" y="22517"/>
                    <a:pt x="5779" y="21904"/>
                    <a:pt x="5779" y="21174"/>
                  </a:cubicBezTo>
                  <a:cubicBezTo>
                    <a:pt x="5779" y="20386"/>
                    <a:pt x="5517" y="19744"/>
                    <a:pt x="4991" y="19248"/>
                  </a:cubicBezTo>
                  <a:cubicBezTo>
                    <a:pt x="4466" y="18752"/>
                    <a:pt x="3853" y="18519"/>
                    <a:pt x="3153" y="185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39" name="Google Shape;891;p44">
              <a:extLst>
                <a:ext uri="{FF2B5EF4-FFF2-40B4-BE49-F238E27FC236}">
                  <a16:creationId xmlns:a16="http://schemas.microsoft.com/office/drawing/2014/main" id="{B3AFF298-CA18-641A-C1FB-D3EBEFBEF878}"/>
                </a:ext>
              </a:extLst>
            </p:cNvPr>
            <p:cNvGrpSpPr/>
            <p:nvPr/>
          </p:nvGrpSpPr>
          <p:grpSpPr>
            <a:xfrm>
              <a:off x="1477881" y="2338491"/>
              <a:ext cx="388753" cy="325157"/>
              <a:chOff x="2613750" y="2489750"/>
              <a:chExt cx="488875" cy="408900"/>
            </a:xfrm>
          </p:grpSpPr>
          <p:sp>
            <p:nvSpPr>
              <p:cNvPr id="3074" name="Google Shape;892;p44">
                <a:extLst>
                  <a:ext uri="{FF2B5EF4-FFF2-40B4-BE49-F238E27FC236}">
                    <a16:creationId xmlns:a16="http://schemas.microsoft.com/office/drawing/2014/main" id="{BB5D6CA0-FF14-30FB-02C3-3258554EE1A9}"/>
                  </a:ext>
                </a:extLst>
              </p:cNvPr>
              <p:cNvSpPr/>
              <p:nvPr/>
            </p:nvSpPr>
            <p:spPr>
              <a:xfrm>
                <a:off x="2613750" y="2489750"/>
                <a:ext cx="488875" cy="408900"/>
              </a:xfrm>
              <a:custGeom>
                <a:avLst/>
                <a:gdLst/>
                <a:ahLst/>
                <a:cxnLst/>
                <a:rect l="l" t="t" r="r" b="b"/>
                <a:pathLst>
                  <a:path w="19555" h="16356" extrusionOk="0">
                    <a:moveTo>
                      <a:pt x="4087" y="1"/>
                    </a:moveTo>
                    <a:cubicBezTo>
                      <a:pt x="3999" y="1"/>
                      <a:pt x="3912" y="59"/>
                      <a:pt x="3912" y="176"/>
                    </a:cubicBezTo>
                    <a:cubicBezTo>
                      <a:pt x="3853" y="1752"/>
                      <a:pt x="5225" y="4437"/>
                      <a:pt x="5634" y="5137"/>
                    </a:cubicBezTo>
                    <a:lnTo>
                      <a:pt x="4991" y="6275"/>
                    </a:lnTo>
                    <a:cubicBezTo>
                      <a:pt x="4834" y="6270"/>
                      <a:pt x="4615" y="6266"/>
                      <a:pt x="4354" y="6266"/>
                    </a:cubicBezTo>
                    <a:cubicBezTo>
                      <a:pt x="3216" y="6266"/>
                      <a:pt x="1281" y="6350"/>
                      <a:pt x="118" y="6801"/>
                    </a:cubicBezTo>
                    <a:cubicBezTo>
                      <a:pt x="30" y="6859"/>
                      <a:pt x="1" y="6947"/>
                      <a:pt x="30" y="7034"/>
                    </a:cubicBezTo>
                    <a:cubicBezTo>
                      <a:pt x="51" y="7097"/>
                      <a:pt x="102" y="7145"/>
                      <a:pt x="173" y="7145"/>
                    </a:cubicBezTo>
                    <a:cubicBezTo>
                      <a:pt x="201" y="7145"/>
                      <a:pt x="231" y="7138"/>
                      <a:pt x="263" y="7122"/>
                    </a:cubicBezTo>
                    <a:cubicBezTo>
                      <a:pt x="1351" y="6691"/>
                      <a:pt x="3266" y="6613"/>
                      <a:pt x="4368" y="6613"/>
                    </a:cubicBezTo>
                    <a:cubicBezTo>
                      <a:pt x="4685" y="6613"/>
                      <a:pt x="4935" y="6619"/>
                      <a:pt x="5079" y="6626"/>
                    </a:cubicBezTo>
                    <a:lnTo>
                      <a:pt x="5721" y="6976"/>
                    </a:lnTo>
                    <a:lnTo>
                      <a:pt x="5400" y="7560"/>
                    </a:lnTo>
                    <a:lnTo>
                      <a:pt x="6071" y="7968"/>
                    </a:lnTo>
                    <a:cubicBezTo>
                      <a:pt x="6013" y="8260"/>
                      <a:pt x="5984" y="8581"/>
                      <a:pt x="5955" y="8844"/>
                    </a:cubicBezTo>
                    <a:lnTo>
                      <a:pt x="4583" y="9427"/>
                    </a:lnTo>
                    <a:lnTo>
                      <a:pt x="3153" y="9340"/>
                    </a:lnTo>
                    <a:lnTo>
                      <a:pt x="3036" y="9369"/>
                    </a:lnTo>
                    <a:lnTo>
                      <a:pt x="1723" y="10215"/>
                    </a:lnTo>
                    <a:cubicBezTo>
                      <a:pt x="1635" y="10274"/>
                      <a:pt x="1635" y="10391"/>
                      <a:pt x="1664" y="10478"/>
                    </a:cubicBezTo>
                    <a:cubicBezTo>
                      <a:pt x="1700" y="10514"/>
                      <a:pt x="1759" y="10539"/>
                      <a:pt x="1819" y="10539"/>
                    </a:cubicBezTo>
                    <a:cubicBezTo>
                      <a:pt x="1856" y="10539"/>
                      <a:pt x="1894" y="10530"/>
                      <a:pt x="1927" y="10507"/>
                    </a:cubicBezTo>
                    <a:lnTo>
                      <a:pt x="3182" y="9690"/>
                    </a:lnTo>
                    <a:lnTo>
                      <a:pt x="4612" y="9778"/>
                    </a:lnTo>
                    <a:lnTo>
                      <a:pt x="4670" y="9778"/>
                    </a:lnTo>
                    <a:lnTo>
                      <a:pt x="5984" y="9223"/>
                    </a:lnTo>
                    <a:cubicBezTo>
                      <a:pt x="6013" y="9924"/>
                      <a:pt x="6159" y="10391"/>
                      <a:pt x="6159" y="10391"/>
                    </a:cubicBezTo>
                    <a:cubicBezTo>
                      <a:pt x="6159" y="10391"/>
                      <a:pt x="7501" y="10974"/>
                      <a:pt x="8990" y="11558"/>
                    </a:cubicBezTo>
                    <a:lnTo>
                      <a:pt x="8669" y="12113"/>
                    </a:lnTo>
                    <a:cubicBezTo>
                      <a:pt x="8640" y="12171"/>
                      <a:pt x="8640" y="12258"/>
                      <a:pt x="8669" y="12317"/>
                    </a:cubicBezTo>
                    <a:lnTo>
                      <a:pt x="9836" y="13864"/>
                    </a:lnTo>
                    <a:lnTo>
                      <a:pt x="9836" y="15381"/>
                    </a:lnTo>
                    <a:cubicBezTo>
                      <a:pt x="9836" y="15498"/>
                      <a:pt x="9924" y="15556"/>
                      <a:pt x="10011" y="15556"/>
                    </a:cubicBezTo>
                    <a:cubicBezTo>
                      <a:pt x="10070" y="15556"/>
                      <a:pt x="10128" y="15527"/>
                      <a:pt x="10157" y="15469"/>
                    </a:cubicBezTo>
                    <a:lnTo>
                      <a:pt x="10186" y="15381"/>
                    </a:lnTo>
                    <a:lnTo>
                      <a:pt x="10186" y="13805"/>
                    </a:lnTo>
                    <a:lnTo>
                      <a:pt x="10157" y="13718"/>
                    </a:lnTo>
                    <a:lnTo>
                      <a:pt x="9019" y="12200"/>
                    </a:lnTo>
                    <a:lnTo>
                      <a:pt x="9311" y="11704"/>
                    </a:lnTo>
                    <a:cubicBezTo>
                      <a:pt x="10420" y="12142"/>
                      <a:pt x="11558" y="12579"/>
                      <a:pt x="12142" y="12755"/>
                    </a:cubicBezTo>
                    <a:lnTo>
                      <a:pt x="12171" y="14301"/>
                    </a:lnTo>
                    <a:cubicBezTo>
                      <a:pt x="12171" y="14389"/>
                      <a:pt x="12200" y="14447"/>
                      <a:pt x="12288" y="14477"/>
                    </a:cubicBezTo>
                    <a:lnTo>
                      <a:pt x="14739" y="15148"/>
                    </a:lnTo>
                    <a:lnTo>
                      <a:pt x="15148" y="16257"/>
                    </a:lnTo>
                    <a:cubicBezTo>
                      <a:pt x="15170" y="16322"/>
                      <a:pt x="15241" y="16355"/>
                      <a:pt x="15312" y="16355"/>
                    </a:cubicBezTo>
                    <a:cubicBezTo>
                      <a:pt x="15336" y="16355"/>
                      <a:pt x="15360" y="16352"/>
                      <a:pt x="15381" y="16344"/>
                    </a:cubicBezTo>
                    <a:lnTo>
                      <a:pt x="15469" y="16286"/>
                    </a:lnTo>
                    <a:cubicBezTo>
                      <a:pt x="15498" y="16228"/>
                      <a:pt x="15498" y="16169"/>
                      <a:pt x="15469" y="16111"/>
                    </a:cubicBezTo>
                    <a:lnTo>
                      <a:pt x="15031" y="14943"/>
                    </a:lnTo>
                    <a:cubicBezTo>
                      <a:pt x="15002" y="14885"/>
                      <a:pt x="14973" y="14856"/>
                      <a:pt x="14914" y="14856"/>
                    </a:cubicBezTo>
                    <a:lnTo>
                      <a:pt x="12492" y="14155"/>
                    </a:lnTo>
                    <a:lnTo>
                      <a:pt x="12492" y="12813"/>
                    </a:lnTo>
                    <a:cubicBezTo>
                      <a:pt x="12761" y="12860"/>
                      <a:pt x="13104" y="12878"/>
                      <a:pt x="13481" y="12878"/>
                    </a:cubicBezTo>
                    <a:cubicBezTo>
                      <a:pt x="14046" y="12878"/>
                      <a:pt x="14687" y="12836"/>
                      <a:pt x="15265" y="12784"/>
                    </a:cubicBezTo>
                    <a:cubicBezTo>
                      <a:pt x="16257" y="12696"/>
                      <a:pt x="16841" y="11646"/>
                      <a:pt x="16403" y="10770"/>
                    </a:cubicBezTo>
                    <a:lnTo>
                      <a:pt x="15177" y="8318"/>
                    </a:lnTo>
                    <a:lnTo>
                      <a:pt x="16257" y="7735"/>
                    </a:lnTo>
                    <a:lnTo>
                      <a:pt x="18037" y="9515"/>
                    </a:lnTo>
                    <a:cubicBezTo>
                      <a:pt x="18058" y="9536"/>
                      <a:pt x="18093" y="9556"/>
                      <a:pt x="18133" y="9556"/>
                    </a:cubicBezTo>
                    <a:cubicBezTo>
                      <a:pt x="18149" y="9556"/>
                      <a:pt x="18166" y="9553"/>
                      <a:pt x="18183" y="9544"/>
                    </a:cubicBezTo>
                    <a:lnTo>
                      <a:pt x="19409" y="9340"/>
                    </a:lnTo>
                    <a:cubicBezTo>
                      <a:pt x="19467" y="9340"/>
                      <a:pt x="19526" y="9311"/>
                      <a:pt x="19526" y="9282"/>
                    </a:cubicBezTo>
                    <a:lnTo>
                      <a:pt x="19555" y="9165"/>
                    </a:lnTo>
                    <a:cubicBezTo>
                      <a:pt x="19555" y="9068"/>
                      <a:pt x="19495" y="9011"/>
                      <a:pt x="19408" y="9011"/>
                    </a:cubicBezTo>
                    <a:cubicBezTo>
                      <a:pt x="19390" y="9011"/>
                      <a:pt x="19371" y="9014"/>
                      <a:pt x="19351" y="9019"/>
                    </a:cubicBezTo>
                    <a:lnTo>
                      <a:pt x="18212" y="9194"/>
                    </a:lnTo>
                    <a:lnTo>
                      <a:pt x="16403" y="7385"/>
                    </a:lnTo>
                    <a:cubicBezTo>
                      <a:pt x="16362" y="7364"/>
                      <a:pt x="16306" y="7343"/>
                      <a:pt x="16256" y="7343"/>
                    </a:cubicBezTo>
                    <a:cubicBezTo>
                      <a:pt x="16235" y="7343"/>
                      <a:pt x="16216" y="7347"/>
                      <a:pt x="16199" y="7355"/>
                    </a:cubicBezTo>
                    <a:lnTo>
                      <a:pt x="15031" y="7997"/>
                    </a:lnTo>
                    <a:lnTo>
                      <a:pt x="14944" y="7822"/>
                    </a:lnTo>
                    <a:lnTo>
                      <a:pt x="12580" y="6071"/>
                    </a:lnTo>
                    <a:lnTo>
                      <a:pt x="12988" y="5371"/>
                    </a:lnTo>
                    <a:lnTo>
                      <a:pt x="14856" y="5604"/>
                    </a:lnTo>
                    <a:lnTo>
                      <a:pt x="14973" y="5604"/>
                    </a:lnTo>
                    <a:lnTo>
                      <a:pt x="16345" y="4816"/>
                    </a:lnTo>
                    <a:lnTo>
                      <a:pt x="16403" y="4758"/>
                    </a:lnTo>
                    <a:cubicBezTo>
                      <a:pt x="16432" y="4699"/>
                      <a:pt x="16432" y="4641"/>
                      <a:pt x="16403" y="4583"/>
                    </a:cubicBezTo>
                    <a:cubicBezTo>
                      <a:pt x="16381" y="4517"/>
                      <a:pt x="16310" y="4484"/>
                      <a:pt x="16239" y="4484"/>
                    </a:cubicBezTo>
                    <a:cubicBezTo>
                      <a:pt x="16215" y="4484"/>
                      <a:pt x="16191" y="4488"/>
                      <a:pt x="16169" y="4495"/>
                    </a:cubicBezTo>
                    <a:lnTo>
                      <a:pt x="14856" y="5254"/>
                    </a:lnTo>
                    <a:lnTo>
                      <a:pt x="12901" y="5021"/>
                    </a:lnTo>
                    <a:cubicBezTo>
                      <a:pt x="12842" y="5021"/>
                      <a:pt x="12784" y="5050"/>
                      <a:pt x="12726" y="5108"/>
                    </a:cubicBezTo>
                    <a:lnTo>
                      <a:pt x="12288" y="5867"/>
                    </a:lnTo>
                    <a:lnTo>
                      <a:pt x="9690" y="3941"/>
                    </a:lnTo>
                    <a:cubicBezTo>
                      <a:pt x="9690" y="3941"/>
                      <a:pt x="9048" y="4233"/>
                      <a:pt x="8289" y="4816"/>
                    </a:cubicBezTo>
                    <a:lnTo>
                      <a:pt x="8143" y="3795"/>
                    </a:lnTo>
                    <a:lnTo>
                      <a:pt x="8143" y="3707"/>
                    </a:lnTo>
                    <a:lnTo>
                      <a:pt x="7355" y="2540"/>
                    </a:lnTo>
                    <a:lnTo>
                      <a:pt x="7443" y="1022"/>
                    </a:lnTo>
                    <a:cubicBezTo>
                      <a:pt x="7443" y="935"/>
                      <a:pt x="7385" y="847"/>
                      <a:pt x="7297" y="847"/>
                    </a:cubicBezTo>
                    <a:cubicBezTo>
                      <a:pt x="7281" y="843"/>
                      <a:pt x="7266" y="841"/>
                      <a:pt x="7252" y="841"/>
                    </a:cubicBezTo>
                    <a:cubicBezTo>
                      <a:pt x="7158" y="841"/>
                      <a:pt x="7093" y="917"/>
                      <a:pt x="7093" y="993"/>
                    </a:cubicBezTo>
                    <a:lnTo>
                      <a:pt x="7005" y="2569"/>
                    </a:lnTo>
                    <a:lnTo>
                      <a:pt x="7034" y="2686"/>
                    </a:lnTo>
                    <a:lnTo>
                      <a:pt x="7822" y="3882"/>
                    </a:lnTo>
                    <a:lnTo>
                      <a:pt x="7968" y="5079"/>
                    </a:lnTo>
                    <a:cubicBezTo>
                      <a:pt x="7881" y="5137"/>
                      <a:pt x="7822" y="5196"/>
                      <a:pt x="7735" y="5254"/>
                    </a:cubicBezTo>
                    <a:lnTo>
                      <a:pt x="6918" y="4787"/>
                    </a:lnTo>
                    <a:lnTo>
                      <a:pt x="6567" y="5371"/>
                    </a:lnTo>
                    <a:lnTo>
                      <a:pt x="5955" y="5050"/>
                    </a:lnTo>
                    <a:cubicBezTo>
                      <a:pt x="5634" y="4437"/>
                      <a:pt x="4203" y="1723"/>
                      <a:pt x="4262" y="176"/>
                    </a:cubicBezTo>
                    <a:cubicBezTo>
                      <a:pt x="4262" y="88"/>
                      <a:pt x="4203"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893;p44">
                <a:extLst>
                  <a:ext uri="{FF2B5EF4-FFF2-40B4-BE49-F238E27FC236}">
                    <a16:creationId xmlns:a16="http://schemas.microsoft.com/office/drawing/2014/main" id="{FBDE5D27-4BFE-C91E-EB62-3729EB6FBB01}"/>
                  </a:ext>
                </a:extLst>
              </p:cNvPr>
              <p:cNvSpPr/>
              <p:nvPr/>
            </p:nvSpPr>
            <p:spPr>
              <a:xfrm>
                <a:off x="2788875" y="2622550"/>
                <a:ext cx="64225" cy="110200"/>
              </a:xfrm>
              <a:custGeom>
                <a:avLst/>
                <a:gdLst/>
                <a:ahLst/>
                <a:cxnLst/>
                <a:rect l="l" t="t" r="r" b="b"/>
                <a:pathLst>
                  <a:path w="2569" h="4408" extrusionOk="0">
                    <a:moveTo>
                      <a:pt x="2510" y="0"/>
                    </a:moveTo>
                    <a:lnTo>
                      <a:pt x="117" y="1372"/>
                    </a:lnTo>
                    <a:lnTo>
                      <a:pt x="0" y="4407"/>
                    </a:lnTo>
                    <a:lnTo>
                      <a:pt x="2569" y="2685"/>
                    </a:lnTo>
                    <a:lnTo>
                      <a:pt x="2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0" name="Google Shape;894;p44">
              <a:extLst>
                <a:ext uri="{FF2B5EF4-FFF2-40B4-BE49-F238E27FC236}">
                  <a16:creationId xmlns:a16="http://schemas.microsoft.com/office/drawing/2014/main" id="{63017574-3C1E-D4AB-B172-84193FC2698E}"/>
                </a:ext>
              </a:extLst>
            </p:cNvPr>
            <p:cNvGrpSpPr/>
            <p:nvPr/>
          </p:nvGrpSpPr>
          <p:grpSpPr>
            <a:xfrm>
              <a:off x="987620" y="2322686"/>
              <a:ext cx="344083" cy="221642"/>
              <a:chOff x="1997225" y="3247850"/>
              <a:chExt cx="432700" cy="278725"/>
            </a:xfrm>
          </p:grpSpPr>
          <p:sp>
            <p:nvSpPr>
              <p:cNvPr id="3070" name="Google Shape;895;p44">
                <a:extLst>
                  <a:ext uri="{FF2B5EF4-FFF2-40B4-BE49-F238E27FC236}">
                    <a16:creationId xmlns:a16="http://schemas.microsoft.com/office/drawing/2014/main" id="{D776E9B4-5C02-79B2-119B-4B3C5249A836}"/>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896;p44">
                <a:extLst>
                  <a:ext uri="{FF2B5EF4-FFF2-40B4-BE49-F238E27FC236}">
                    <a16:creationId xmlns:a16="http://schemas.microsoft.com/office/drawing/2014/main" id="{25379997-97DC-D723-6116-EE7ED4755640}"/>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897;p44">
                <a:extLst>
                  <a:ext uri="{FF2B5EF4-FFF2-40B4-BE49-F238E27FC236}">
                    <a16:creationId xmlns:a16="http://schemas.microsoft.com/office/drawing/2014/main" id="{C39E3783-FE88-70E2-66AE-A00A19FB244F}"/>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898;p44">
                <a:extLst>
                  <a:ext uri="{FF2B5EF4-FFF2-40B4-BE49-F238E27FC236}">
                    <a16:creationId xmlns:a16="http://schemas.microsoft.com/office/drawing/2014/main" id="{1104E4D5-1D9E-8EDA-EEB1-512D45282869}"/>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1" name="Google Shape;899;p44">
              <a:extLst>
                <a:ext uri="{FF2B5EF4-FFF2-40B4-BE49-F238E27FC236}">
                  <a16:creationId xmlns:a16="http://schemas.microsoft.com/office/drawing/2014/main" id="{A279D90C-1DA9-AEE0-49C3-AA6A784FF6BD}"/>
                </a:ext>
              </a:extLst>
            </p:cNvPr>
            <p:cNvGrpSpPr/>
            <p:nvPr/>
          </p:nvGrpSpPr>
          <p:grpSpPr>
            <a:xfrm>
              <a:off x="987620" y="3330264"/>
              <a:ext cx="344083" cy="221642"/>
              <a:chOff x="1997225" y="3247850"/>
              <a:chExt cx="432700" cy="278725"/>
            </a:xfrm>
          </p:grpSpPr>
          <p:sp>
            <p:nvSpPr>
              <p:cNvPr id="3066" name="Google Shape;900;p44">
                <a:extLst>
                  <a:ext uri="{FF2B5EF4-FFF2-40B4-BE49-F238E27FC236}">
                    <a16:creationId xmlns:a16="http://schemas.microsoft.com/office/drawing/2014/main" id="{74A89A93-A42B-DBDC-7FCB-33FDACF039F0}"/>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901;p44">
                <a:extLst>
                  <a:ext uri="{FF2B5EF4-FFF2-40B4-BE49-F238E27FC236}">
                    <a16:creationId xmlns:a16="http://schemas.microsoft.com/office/drawing/2014/main" id="{4DB3CFBD-80A7-DC47-B8FF-7DE43DB9DFE9}"/>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902;p44">
                <a:extLst>
                  <a:ext uri="{FF2B5EF4-FFF2-40B4-BE49-F238E27FC236}">
                    <a16:creationId xmlns:a16="http://schemas.microsoft.com/office/drawing/2014/main" id="{DA50120A-62A2-2BAE-77C3-64BE56B23DBC}"/>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903;p44">
                <a:extLst>
                  <a:ext uri="{FF2B5EF4-FFF2-40B4-BE49-F238E27FC236}">
                    <a16:creationId xmlns:a16="http://schemas.microsoft.com/office/drawing/2014/main" id="{DCF82852-1354-8182-72B7-F46A69A56917}"/>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2" name="Google Shape;904;p44">
              <a:extLst>
                <a:ext uri="{FF2B5EF4-FFF2-40B4-BE49-F238E27FC236}">
                  <a16:creationId xmlns:a16="http://schemas.microsoft.com/office/drawing/2014/main" id="{9554641F-6D4D-7288-7E6D-7E25A7BF9BE1}"/>
                </a:ext>
              </a:extLst>
            </p:cNvPr>
            <p:cNvGrpSpPr/>
            <p:nvPr/>
          </p:nvGrpSpPr>
          <p:grpSpPr>
            <a:xfrm rot="-2700000">
              <a:off x="1436224" y="3269633"/>
              <a:ext cx="388750" cy="325154"/>
              <a:chOff x="2613750" y="2489750"/>
              <a:chExt cx="488875" cy="408900"/>
            </a:xfrm>
          </p:grpSpPr>
          <p:sp>
            <p:nvSpPr>
              <p:cNvPr id="3064" name="Google Shape;905;p44">
                <a:extLst>
                  <a:ext uri="{FF2B5EF4-FFF2-40B4-BE49-F238E27FC236}">
                    <a16:creationId xmlns:a16="http://schemas.microsoft.com/office/drawing/2014/main" id="{23C8D379-BA4F-BB7E-2A84-6937D633E7BE}"/>
                  </a:ext>
                </a:extLst>
              </p:cNvPr>
              <p:cNvSpPr/>
              <p:nvPr/>
            </p:nvSpPr>
            <p:spPr>
              <a:xfrm>
                <a:off x="2613750" y="2489750"/>
                <a:ext cx="488875" cy="408900"/>
              </a:xfrm>
              <a:custGeom>
                <a:avLst/>
                <a:gdLst/>
                <a:ahLst/>
                <a:cxnLst/>
                <a:rect l="l" t="t" r="r" b="b"/>
                <a:pathLst>
                  <a:path w="19555" h="16356" extrusionOk="0">
                    <a:moveTo>
                      <a:pt x="4087" y="1"/>
                    </a:moveTo>
                    <a:cubicBezTo>
                      <a:pt x="3999" y="1"/>
                      <a:pt x="3912" y="59"/>
                      <a:pt x="3912" y="176"/>
                    </a:cubicBezTo>
                    <a:cubicBezTo>
                      <a:pt x="3853" y="1752"/>
                      <a:pt x="5225" y="4437"/>
                      <a:pt x="5634" y="5137"/>
                    </a:cubicBezTo>
                    <a:lnTo>
                      <a:pt x="4991" y="6275"/>
                    </a:lnTo>
                    <a:cubicBezTo>
                      <a:pt x="4834" y="6270"/>
                      <a:pt x="4615" y="6266"/>
                      <a:pt x="4354" y="6266"/>
                    </a:cubicBezTo>
                    <a:cubicBezTo>
                      <a:pt x="3216" y="6266"/>
                      <a:pt x="1281" y="6350"/>
                      <a:pt x="118" y="6801"/>
                    </a:cubicBezTo>
                    <a:cubicBezTo>
                      <a:pt x="30" y="6859"/>
                      <a:pt x="1" y="6947"/>
                      <a:pt x="30" y="7034"/>
                    </a:cubicBezTo>
                    <a:cubicBezTo>
                      <a:pt x="51" y="7097"/>
                      <a:pt x="102" y="7145"/>
                      <a:pt x="173" y="7145"/>
                    </a:cubicBezTo>
                    <a:cubicBezTo>
                      <a:pt x="201" y="7145"/>
                      <a:pt x="231" y="7138"/>
                      <a:pt x="263" y="7122"/>
                    </a:cubicBezTo>
                    <a:cubicBezTo>
                      <a:pt x="1351" y="6691"/>
                      <a:pt x="3266" y="6613"/>
                      <a:pt x="4368" y="6613"/>
                    </a:cubicBezTo>
                    <a:cubicBezTo>
                      <a:pt x="4685" y="6613"/>
                      <a:pt x="4935" y="6619"/>
                      <a:pt x="5079" y="6626"/>
                    </a:cubicBezTo>
                    <a:lnTo>
                      <a:pt x="5721" y="6976"/>
                    </a:lnTo>
                    <a:lnTo>
                      <a:pt x="5400" y="7560"/>
                    </a:lnTo>
                    <a:lnTo>
                      <a:pt x="6071" y="7968"/>
                    </a:lnTo>
                    <a:cubicBezTo>
                      <a:pt x="6013" y="8260"/>
                      <a:pt x="5984" y="8581"/>
                      <a:pt x="5955" y="8844"/>
                    </a:cubicBezTo>
                    <a:lnTo>
                      <a:pt x="4583" y="9427"/>
                    </a:lnTo>
                    <a:lnTo>
                      <a:pt x="3153" y="9340"/>
                    </a:lnTo>
                    <a:lnTo>
                      <a:pt x="3036" y="9369"/>
                    </a:lnTo>
                    <a:lnTo>
                      <a:pt x="1723" y="10215"/>
                    </a:lnTo>
                    <a:cubicBezTo>
                      <a:pt x="1635" y="10274"/>
                      <a:pt x="1635" y="10391"/>
                      <a:pt x="1664" y="10478"/>
                    </a:cubicBezTo>
                    <a:cubicBezTo>
                      <a:pt x="1700" y="10514"/>
                      <a:pt x="1759" y="10539"/>
                      <a:pt x="1819" y="10539"/>
                    </a:cubicBezTo>
                    <a:cubicBezTo>
                      <a:pt x="1856" y="10539"/>
                      <a:pt x="1894" y="10530"/>
                      <a:pt x="1927" y="10507"/>
                    </a:cubicBezTo>
                    <a:lnTo>
                      <a:pt x="3182" y="9690"/>
                    </a:lnTo>
                    <a:lnTo>
                      <a:pt x="4612" y="9778"/>
                    </a:lnTo>
                    <a:lnTo>
                      <a:pt x="4670" y="9778"/>
                    </a:lnTo>
                    <a:lnTo>
                      <a:pt x="5984" y="9223"/>
                    </a:lnTo>
                    <a:cubicBezTo>
                      <a:pt x="6013" y="9924"/>
                      <a:pt x="6159" y="10391"/>
                      <a:pt x="6159" y="10391"/>
                    </a:cubicBezTo>
                    <a:cubicBezTo>
                      <a:pt x="6159" y="10391"/>
                      <a:pt x="7501" y="10974"/>
                      <a:pt x="8990" y="11558"/>
                    </a:cubicBezTo>
                    <a:lnTo>
                      <a:pt x="8669" y="12113"/>
                    </a:lnTo>
                    <a:cubicBezTo>
                      <a:pt x="8640" y="12171"/>
                      <a:pt x="8640" y="12258"/>
                      <a:pt x="8669" y="12317"/>
                    </a:cubicBezTo>
                    <a:lnTo>
                      <a:pt x="9836" y="13864"/>
                    </a:lnTo>
                    <a:lnTo>
                      <a:pt x="9836" y="15381"/>
                    </a:lnTo>
                    <a:cubicBezTo>
                      <a:pt x="9836" y="15498"/>
                      <a:pt x="9924" y="15556"/>
                      <a:pt x="10011" y="15556"/>
                    </a:cubicBezTo>
                    <a:cubicBezTo>
                      <a:pt x="10070" y="15556"/>
                      <a:pt x="10128" y="15527"/>
                      <a:pt x="10157" y="15469"/>
                    </a:cubicBezTo>
                    <a:lnTo>
                      <a:pt x="10186" y="15381"/>
                    </a:lnTo>
                    <a:lnTo>
                      <a:pt x="10186" y="13805"/>
                    </a:lnTo>
                    <a:lnTo>
                      <a:pt x="10157" y="13718"/>
                    </a:lnTo>
                    <a:lnTo>
                      <a:pt x="9019" y="12200"/>
                    </a:lnTo>
                    <a:lnTo>
                      <a:pt x="9311" y="11704"/>
                    </a:lnTo>
                    <a:cubicBezTo>
                      <a:pt x="10420" y="12142"/>
                      <a:pt x="11558" y="12579"/>
                      <a:pt x="12142" y="12755"/>
                    </a:cubicBezTo>
                    <a:lnTo>
                      <a:pt x="12171" y="14301"/>
                    </a:lnTo>
                    <a:cubicBezTo>
                      <a:pt x="12171" y="14389"/>
                      <a:pt x="12200" y="14447"/>
                      <a:pt x="12288" y="14477"/>
                    </a:cubicBezTo>
                    <a:lnTo>
                      <a:pt x="14739" y="15148"/>
                    </a:lnTo>
                    <a:lnTo>
                      <a:pt x="15148" y="16257"/>
                    </a:lnTo>
                    <a:cubicBezTo>
                      <a:pt x="15170" y="16322"/>
                      <a:pt x="15241" y="16355"/>
                      <a:pt x="15312" y="16355"/>
                    </a:cubicBezTo>
                    <a:cubicBezTo>
                      <a:pt x="15336" y="16355"/>
                      <a:pt x="15360" y="16352"/>
                      <a:pt x="15381" y="16344"/>
                    </a:cubicBezTo>
                    <a:lnTo>
                      <a:pt x="15469" y="16286"/>
                    </a:lnTo>
                    <a:cubicBezTo>
                      <a:pt x="15498" y="16228"/>
                      <a:pt x="15498" y="16169"/>
                      <a:pt x="15469" y="16111"/>
                    </a:cubicBezTo>
                    <a:lnTo>
                      <a:pt x="15031" y="14943"/>
                    </a:lnTo>
                    <a:cubicBezTo>
                      <a:pt x="15002" y="14885"/>
                      <a:pt x="14973" y="14856"/>
                      <a:pt x="14914" y="14856"/>
                    </a:cubicBezTo>
                    <a:lnTo>
                      <a:pt x="12492" y="14155"/>
                    </a:lnTo>
                    <a:lnTo>
                      <a:pt x="12492" y="12813"/>
                    </a:lnTo>
                    <a:cubicBezTo>
                      <a:pt x="12761" y="12860"/>
                      <a:pt x="13104" y="12878"/>
                      <a:pt x="13481" y="12878"/>
                    </a:cubicBezTo>
                    <a:cubicBezTo>
                      <a:pt x="14046" y="12878"/>
                      <a:pt x="14687" y="12836"/>
                      <a:pt x="15265" y="12784"/>
                    </a:cubicBezTo>
                    <a:cubicBezTo>
                      <a:pt x="16257" y="12696"/>
                      <a:pt x="16841" y="11646"/>
                      <a:pt x="16403" y="10770"/>
                    </a:cubicBezTo>
                    <a:lnTo>
                      <a:pt x="15177" y="8318"/>
                    </a:lnTo>
                    <a:lnTo>
                      <a:pt x="16257" y="7735"/>
                    </a:lnTo>
                    <a:lnTo>
                      <a:pt x="18037" y="9515"/>
                    </a:lnTo>
                    <a:cubicBezTo>
                      <a:pt x="18058" y="9536"/>
                      <a:pt x="18093" y="9556"/>
                      <a:pt x="18133" y="9556"/>
                    </a:cubicBezTo>
                    <a:cubicBezTo>
                      <a:pt x="18149" y="9556"/>
                      <a:pt x="18166" y="9553"/>
                      <a:pt x="18183" y="9544"/>
                    </a:cubicBezTo>
                    <a:lnTo>
                      <a:pt x="19409" y="9340"/>
                    </a:lnTo>
                    <a:cubicBezTo>
                      <a:pt x="19467" y="9340"/>
                      <a:pt x="19526" y="9311"/>
                      <a:pt x="19526" y="9282"/>
                    </a:cubicBezTo>
                    <a:lnTo>
                      <a:pt x="19555" y="9165"/>
                    </a:lnTo>
                    <a:cubicBezTo>
                      <a:pt x="19555" y="9068"/>
                      <a:pt x="19495" y="9011"/>
                      <a:pt x="19408" y="9011"/>
                    </a:cubicBezTo>
                    <a:cubicBezTo>
                      <a:pt x="19390" y="9011"/>
                      <a:pt x="19371" y="9014"/>
                      <a:pt x="19351" y="9019"/>
                    </a:cubicBezTo>
                    <a:lnTo>
                      <a:pt x="18212" y="9194"/>
                    </a:lnTo>
                    <a:lnTo>
                      <a:pt x="16403" y="7385"/>
                    </a:lnTo>
                    <a:cubicBezTo>
                      <a:pt x="16362" y="7364"/>
                      <a:pt x="16306" y="7343"/>
                      <a:pt x="16256" y="7343"/>
                    </a:cubicBezTo>
                    <a:cubicBezTo>
                      <a:pt x="16235" y="7343"/>
                      <a:pt x="16216" y="7347"/>
                      <a:pt x="16199" y="7355"/>
                    </a:cubicBezTo>
                    <a:lnTo>
                      <a:pt x="15031" y="7997"/>
                    </a:lnTo>
                    <a:lnTo>
                      <a:pt x="14944" y="7822"/>
                    </a:lnTo>
                    <a:lnTo>
                      <a:pt x="12580" y="6071"/>
                    </a:lnTo>
                    <a:lnTo>
                      <a:pt x="12988" y="5371"/>
                    </a:lnTo>
                    <a:lnTo>
                      <a:pt x="14856" y="5604"/>
                    </a:lnTo>
                    <a:lnTo>
                      <a:pt x="14973" y="5604"/>
                    </a:lnTo>
                    <a:lnTo>
                      <a:pt x="16345" y="4816"/>
                    </a:lnTo>
                    <a:lnTo>
                      <a:pt x="16403" y="4758"/>
                    </a:lnTo>
                    <a:cubicBezTo>
                      <a:pt x="16432" y="4699"/>
                      <a:pt x="16432" y="4641"/>
                      <a:pt x="16403" y="4583"/>
                    </a:cubicBezTo>
                    <a:cubicBezTo>
                      <a:pt x="16381" y="4517"/>
                      <a:pt x="16310" y="4484"/>
                      <a:pt x="16239" y="4484"/>
                    </a:cubicBezTo>
                    <a:cubicBezTo>
                      <a:pt x="16215" y="4484"/>
                      <a:pt x="16191" y="4488"/>
                      <a:pt x="16169" y="4495"/>
                    </a:cubicBezTo>
                    <a:lnTo>
                      <a:pt x="14856" y="5254"/>
                    </a:lnTo>
                    <a:lnTo>
                      <a:pt x="12901" y="5021"/>
                    </a:lnTo>
                    <a:cubicBezTo>
                      <a:pt x="12842" y="5021"/>
                      <a:pt x="12784" y="5050"/>
                      <a:pt x="12726" y="5108"/>
                    </a:cubicBezTo>
                    <a:lnTo>
                      <a:pt x="12288" y="5867"/>
                    </a:lnTo>
                    <a:lnTo>
                      <a:pt x="9690" y="3941"/>
                    </a:lnTo>
                    <a:cubicBezTo>
                      <a:pt x="9690" y="3941"/>
                      <a:pt x="9048" y="4233"/>
                      <a:pt x="8289" y="4816"/>
                    </a:cubicBezTo>
                    <a:lnTo>
                      <a:pt x="8143" y="3795"/>
                    </a:lnTo>
                    <a:lnTo>
                      <a:pt x="8143" y="3707"/>
                    </a:lnTo>
                    <a:lnTo>
                      <a:pt x="7355" y="2540"/>
                    </a:lnTo>
                    <a:lnTo>
                      <a:pt x="7443" y="1022"/>
                    </a:lnTo>
                    <a:cubicBezTo>
                      <a:pt x="7443" y="935"/>
                      <a:pt x="7385" y="847"/>
                      <a:pt x="7297" y="847"/>
                    </a:cubicBezTo>
                    <a:cubicBezTo>
                      <a:pt x="7281" y="843"/>
                      <a:pt x="7266" y="841"/>
                      <a:pt x="7252" y="841"/>
                    </a:cubicBezTo>
                    <a:cubicBezTo>
                      <a:pt x="7158" y="841"/>
                      <a:pt x="7093" y="917"/>
                      <a:pt x="7093" y="993"/>
                    </a:cubicBezTo>
                    <a:lnTo>
                      <a:pt x="7005" y="2569"/>
                    </a:lnTo>
                    <a:lnTo>
                      <a:pt x="7034" y="2686"/>
                    </a:lnTo>
                    <a:lnTo>
                      <a:pt x="7822" y="3882"/>
                    </a:lnTo>
                    <a:lnTo>
                      <a:pt x="7968" y="5079"/>
                    </a:lnTo>
                    <a:cubicBezTo>
                      <a:pt x="7881" y="5137"/>
                      <a:pt x="7822" y="5196"/>
                      <a:pt x="7735" y="5254"/>
                    </a:cubicBezTo>
                    <a:lnTo>
                      <a:pt x="6918" y="4787"/>
                    </a:lnTo>
                    <a:lnTo>
                      <a:pt x="6567" y="5371"/>
                    </a:lnTo>
                    <a:lnTo>
                      <a:pt x="5955" y="5050"/>
                    </a:lnTo>
                    <a:cubicBezTo>
                      <a:pt x="5634" y="4437"/>
                      <a:pt x="4203" y="1723"/>
                      <a:pt x="4262" y="176"/>
                    </a:cubicBezTo>
                    <a:cubicBezTo>
                      <a:pt x="4262" y="88"/>
                      <a:pt x="4203"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906;p44">
                <a:extLst>
                  <a:ext uri="{FF2B5EF4-FFF2-40B4-BE49-F238E27FC236}">
                    <a16:creationId xmlns:a16="http://schemas.microsoft.com/office/drawing/2014/main" id="{1D901DAB-A4EA-36E9-DA60-5F6F7742D1E1}"/>
                  </a:ext>
                </a:extLst>
              </p:cNvPr>
              <p:cNvSpPr/>
              <p:nvPr/>
            </p:nvSpPr>
            <p:spPr>
              <a:xfrm>
                <a:off x="2788875" y="2622550"/>
                <a:ext cx="64225" cy="110200"/>
              </a:xfrm>
              <a:custGeom>
                <a:avLst/>
                <a:gdLst/>
                <a:ahLst/>
                <a:cxnLst/>
                <a:rect l="l" t="t" r="r" b="b"/>
                <a:pathLst>
                  <a:path w="2569" h="4408" extrusionOk="0">
                    <a:moveTo>
                      <a:pt x="2510" y="0"/>
                    </a:moveTo>
                    <a:lnTo>
                      <a:pt x="117" y="1372"/>
                    </a:lnTo>
                    <a:lnTo>
                      <a:pt x="0" y="4407"/>
                    </a:lnTo>
                    <a:lnTo>
                      <a:pt x="2569" y="2685"/>
                    </a:lnTo>
                    <a:lnTo>
                      <a:pt x="2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3" name="Google Shape;907;p44">
              <a:extLst>
                <a:ext uri="{FF2B5EF4-FFF2-40B4-BE49-F238E27FC236}">
                  <a16:creationId xmlns:a16="http://schemas.microsoft.com/office/drawing/2014/main" id="{7D40FF5C-C0F7-1C2F-66BF-86F002C1F470}"/>
                </a:ext>
              </a:extLst>
            </p:cNvPr>
            <p:cNvGrpSpPr/>
            <p:nvPr/>
          </p:nvGrpSpPr>
          <p:grpSpPr>
            <a:xfrm>
              <a:off x="2931288" y="2826475"/>
              <a:ext cx="344083" cy="221642"/>
              <a:chOff x="1997225" y="3247850"/>
              <a:chExt cx="432700" cy="278725"/>
            </a:xfrm>
          </p:grpSpPr>
          <p:sp>
            <p:nvSpPr>
              <p:cNvPr id="3060" name="Google Shape;908;p44">
                <a:extLst>
                  <a:ext uri="{FF2B5EF4-FFF2-40B4-BE49-F238E27FC236}">
                    <a16:creationId xmlns:a16="http://schemas.microsoft.com/office/drawing/2014/main" id="{DDD3FE86-F591-F596-4CB3-BED8BF1B2F1D}"/>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909;p44">
                <a:extLst>
                  <a:ext uri="{FF2B5EF4-FFF2-40B4-BE49-F238E27FC236}">
                    <a16:creationId xmlns:a16="http://schemas.microsoft.com/office/drawing/2014/main" id="{B8F34366-CD84-B4F0-82CA-953F204EA4F9}"/>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910;p44">
                <a:extLst>
                  <a:ext uri="{FF2B5EF4-FFF2-40B4-BE49-F238E27FC236}">
                    <a16:creationId xmlns:a16="http://schemas.microsoft.com/office/drawing/2014/main" id="{358617E8-7016-8997-B871-D3D14B1EB1E0}"/>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911;p44">
                <a:extLst>
                  <a:ext uri="{FF2B5EF4-FFF2-40B4-BE49-F238E27FC236}">
                    <a16:creationId xmlns:a16="http://schemas.microsoft.com/office/drawing/2014/main" id="{E7C3D9C9-7C50-2DE1-E407-B54A579B73A8}"/>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4" name="Google Shape;912;p44">
              <a:extLst>
                <a:ext uri="{FF2B5EF4-FFF2-40B4-BE49-F238E27FC236}">
                  <a16:creationId xmlns:a16="http://schemas.microsoft.com/office/drawing/2014/main" id="{F9FA69A9-C2FA-440B-DBA5-7F5BDEDA2FC5}"/>
                </a:ext>
              </a:extLst>
            </p:cNvPr>
            <p:cNvGrpSpPr/>
            <p:nvPr/>
          </p:nvGrpSpPr>
          <p:grpSpPr>
            <a:xfrm>
              <a:off x="2931288" y="2322686"/>
              <a:ext cx="344083" cy="221642"/>
              <a:chOff x="1997225" y="3247850"/>
              <a:chExt cx="432700" cy="278725"/>
            </a:xfrm>
          </p:grpSpPr>
          <p:sp>
            <p:nvSpPr>
              <p:cNvPr id="3056" name="Google Shape;913;p44">
                <a:extLst>
                  <a:ext uri="{FF2B5EF4-FFF2-40B4-BE49-F238E27FC236}">
                    <a16:creationId xmlns:a16="http://schemas.microsoft.com/office/drawing/2014/main" id="{9453FD58-EF37-1A44-AA12-0692B5AA9297}"/>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914;p44">
                <a:extLst>
                  <a:ext uri="{FF2B5EF4-FFF2-40B4-BE49-F238E27FC236}">
                    <a16:creationId xmlns:a16="http://schemas.microsoft.com/office/drawing/2014/main" id="{95D7367D-92C1-C4A6-44BF-BA5D0D7B4060}"/>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915;p44">
                <a:extLst>
                  <a:ext uri="{FF2B5EF4-FFF2-40B4-BE49-F238E27FC236}">
                    <a16:creationId xmlns:a16="http://schemas.microsoft.com/office/drawing/2014/main" id="{0F6845FA-75BB-1D97-02A8-0CED4FD0A8FC}"/>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916;p44">
                <a:extLst>
                  <a:ext uri="{FF2B5EF4-FFF2-40B4-BE49-F238E27FC236}">
                    <a16:creationId xmlns:a16="http://schemas.microsoft.com/office/drawing/2014/main" id="{42860489-CAFA-11B7-19D8-765683FA0708}"/>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5" name="Google Shape;917;p44">
              <a:extLst>
                <a:ext uri="{FF2B5EF4-FFF2-40B4-BE49-F238E27FC236}">
                  <a16:creationId xmlns:a16="http://schemas.microsoft.com/office/drawing/2014/main" id="{B40C84C5-D9C2-C23C-EFFB-5765A5AEC81A}"/>
                </a:ext>
              </a:extLst>
            </p:cNvPr>
            <p:cNvGrpSpPr/>
            <p:nvPr/>
          </p:nvGrpSpPr>
          <p:grpSpPr>
            <a:xfrm>
              <a:off x="2931288" y="3330264"/>
              <a:ext cx="344083" cy="221642"/>
              <a:chOff x="1997225" y="3247850"/>
              <a:chExt cx="432700" cy="278725"/>
            </a:xfrm>
          </p:grpSpPr>
          <p:sp>
            <p:nvSpPr>
              <p:cNvPr id="3052" name="Google Shape;918;p44">
                <a:extLst>
                  <a:ext uri="{FF2B5EF4-FFF2-40B4-BE49-F238E27FC236}">
                    <a16:creationId xmlns:a16="http://schemas.microsoft.com/office/drawing/2014/main" id="{A106AE02-E137-35F1-A010-B5AA04EE1C33}"/>
                  </a:ext>
                </a:extLst>
              </p:cNvPr>
              <p:cNvSpPr/>
              <p:nvPr/>
            </p:nvSpPr>
            <p:spPr>
              <a:xfrm>
                <a:off x="2259875" y="3298925"/>
                <a:ext cx="170050" cy="227650"/>
              </a:xfrm>
              <a:custGeom>
                <a:avLst/>
                <a:gdLst/>
                <a:ahLst/>
                <a:cxnLst/>
                <a:rect l="l" t="t" r="r" b="b"/>
                <a:pathLst>
                  <a:path w="6802" h="9106" extrusionOk="0">
                    <a:moveTo>
                      <a:pt x="1" y="0"/>
                    </a:moveTo>
                    <a:lnTo>
                      <a:pt x="4554" y="9106"/>
                    </a:lnTo>
                    <a:lnTo>
                      <a:pt x="680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919;p44">
                <a:extLst>
                  <a:ext uri="{FF2B5EF4-FFF2-40B4-BE49-F238E27FC236}">
                    <a16:creationId xmlns:a16="http://schemas.microsoft.com/office/drawing/2014/main" id="{63BFF0D3-F853-1789-B49F-811EC5205C78}"/>
                  </a:ext>
                </a:extLst>
              </p:cNvPr>
              <p:cNvSpPr/>
              <p:nvPr/>
            </p:nvSpPr>
            <p:spPr>
              <a:xfrm>
                <a:off x="2278125" y="3306950"/>
                <a:ext cx="108025" cy="219625"/>
              </a:xfrm>
              <a:custGeom>
                <a:avLst/>
                <a:gdLst/>
                <a:ahLst/>
                <a:cxnLst/>
                <a:rect l="l" t="t" r="r" b="b"/>
                <a:pathLst>
                  <a:path w="4321" h="8785" extrusionOk="0">
                    <a:moveTo>
                      <a:pt x="1" y="0"/>
                    </a:moveTo>
                    <a:lnTo>
                      <a:pt x="3824" y="8785"/>
                    </a:lnTo>
                    <a:lnTo>
                      <a:pt x="4320" y="0"/>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920;p44">
                <a:extLst>
                  <a:ext uri="{FF2B5EF4-FFF2-40B4-BE49-F238E27FC236}">
                    <a16:creationId xmlns:a16="http://schemas.microsoft.com/office/drawing/2014/main" id="{58DA57B4-CBF3-802E-B1E0-3504643BDBFC}"/>
                  </a:ext>
                </a:extLst>
              </p:cNvPr>
              <p:cNvSpPr/>
              <p:nvPr/>
            </p:nvSpPr>
            <p:spPr>
              <a:xfrm>
                <a:off x="2254050" y="3290150"/>
                <a:ext cx="119675" cy="236425"/>
              </a:xfrm>
              <a:custGeom>
                <a:avLst/>
                <a:gdLst/>
                <a:ahLst/>
                <a:cxnLst/>
                <a:rect l="l" t="t" r="r" b="b"/>
                <a:pathLst>
                  <a:path w="4787" h="9457" extrusionOk="0">
                    <a:moveTo>
                      <a:pt x="0" y="1"/>
                    </a:moveTo>
                    <a:lnTo>
                      <a:pt x="4787" y="9457"/>
                    </a:lnTo>
                    <a:lnTo>
                      <a:pt x="4320" y="1"/>
                    </a:lnTo>
                    <a:close/>
                  </a:path>
                </a:pathLst>
              </a:custGeom>
              <a:solidFill>
                <a:srgbClr val="93D22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921;p44">
                <a:extLst>
                  <a:ext uri="{FF2B5EF4-FFF2-40B4-BE49-F238E27FC236}">
                    <a16:creationId xmlns:a16="http://schemas.microsoft.com/office/drawing/2014/main" id="{2F3751CD-2FC4-7926-AA7C-86A008AB616C}"/>
                  </a:ext>
                </a:extLst>
              </p:cNvPr>
              <p:cNvSpPr/>
              <p:nvPr/>
            </p:nvSpPr>
            <p:spPr>
              <a:xfrm>
                <a:off x="1997225" y="3247850"/>
                <a:ext cx="376500" cy="278725"/>
              </a:xfrm>
              <a:custGeom>
                <a:avLst/>
                <a:gdLst/>
                <a:ahLst/>
                <a:cxnLst/>
                <a:rect l="l" t="t" r="r" b="b"/>
                <a:pathLst>
                  <a:path w="15060" h="11149" extrusionOk="0">
                    <a:moveTo>
                      <a:pt x="0" y="0"/>
                    </a:moveTo>
                    <a:lnTo>
                      <a:pt x="2744" y="11149"/>
                    </a:lnTo>
                    <a:lnTo>
                      <a:pt x="15060" y="11149"/>
                    </a:lnTo>
                    <a:lnTo>
                      <a:pt x="13104" y="1255"/>
                    </a:lnTo>
                    <a:lnTo>
                      <a:pt x="6976" y="1255"/>
                    </a:lnTo>
                    <a:lnTo>
                      <a:pt x="586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6" name="Google Shape;922;p44">
              <a:extLst>
                <a:ext uri="{FF2B5EF4-FFF2-40B4-BE49-F238E27FC236}">
                  <a16:creationId xmlns:a16="http://schemas.microsoft.com/office/drawing/2014/main" id="{2821F70A-6346-F3B6-A8A3-8A4D17990170}"/>
                </a:ext>
              </a:extLst>
            </p:cNvPr>
            <p:cNvGrpSpPr/>
            <p:nvPr/>
          </p:nvGrpSpPr>
          <p:grpSpPr>
            <a:xfrm flipH="1">
              <a:off x="2439297" y="2338491"/>
              <a:ext cx="388753" cy="325157"/>
              <a:chOff x="2613750" y="2489750"/>
              <a:chExt cx="488875" cy="408900"/>
            </a:xfrm>
          </p:grpSpPr>
          <p:sp>
            <p:nvSpPr>
              <p:cNvPr id="3050" name="Google Shape;923;p44">
                <a:extLst>
                  <a:ext uri="{FF2B5EF4-FFF2-40B4-BE49-F238E27FC236}">
                    <a16:creationId xmlns:a16="http://schemas.microsoft.com/office/drawing/2014/main" id="{2F08BACE-6CC1-976A-5B22-838C6AF3298F}"/>
                  </a:ext>
                </a:extLst>
              </p:cNvPr>
              <p:cNvSpPr/>
              <p:nvPr/>
            </p:nvSpPr>
            <p:spPr>
              <a:xfrm>
                <a:off x="2613750" y="2489750"/>
                <a:ext cx="488875" cy="408900"/>
              </a:xfrm>
              <a:custGeom>
                <a:avLst/>
                <a:gdLst/>
                <a:ahLst/>
                <a:cxnLst/>
                <a:rect l="l" t="t" r="r" b="b"/>
                <a:pathLst>
                  <a:path w="19555" h="16356" extrusionOk="0">
                    <a:moveTo>
                      <a:pt x="4087" y="1"/>
                    </a:moveTo>
                    <a:cubicBezTo>
                      <a:pt x="3999" y="1"/>
                      <a:pt x="3912" y="59"/>
                      <a:pt x="3912" y="176"/>
                    </a:cubicBezTo>
                    <a:cubicBezTo>
                      <a:pt x="3853" y="1752"/>
                      <a:pt x="5225" y="4437"/>
                      <a:pt x="5634" y="5137"/>
                    </a:cubicBezTo>
                    <a:lnTo>
                      <a:pt x="4991" y="6275"/>
                    </a:lnTo>
                    <a:cubicBezTo>
                      <a:pt x="4834" y="6270"/>
                      <a:pt x="4615" y="6266"/>
                      <a:pt x="4354" y="6266"/>
                    </a:cubicBezTo>
                    <a:cubicBezTo>
                      <a:pt x="3216" y="6266"/>
                      <a:pt x="1281" y="6350"/>
                      <a:pt x="118" y="6801"/>
                    </a:cubicBezTo>
                    <a:cubicBezTo>
                      <a:pt x="30" y="6859"/>
                      <a:pt x="1" y="6947"/>
                      <a:pt x="30" y="7034"/>
                    </a:cubicBezTo>
                    <a:cubicBezTo>
                      <a:pt x="51" y="7097"/>
                      <a:pt x="102" y="7145"/>
                      <a:pt x="173" y="7145"/>
                    </a:cubicBezTo>
                    <a:cubicBezTo>
                      <a:pt x="201" y="7145"/>
                      <a:pt x="231" y="7138"/>
                      <a:pt x="263" y="7122"/>
                    </a:cubicBezTo>
                    <a:cubicBezTo>
                      <a:pt x="1351" y="6691"/>
                      <a:pt x="3266" y="6613"/>
                      <a:pt x="4368" y="6613"/>
                    </a:cubicBezTo>
                    <a:cubicBezTo>
                      <a:pt x="4685" y="6613"/>
                      <a:pt x="4935" y="6619"/>
                      <a:pt x="5079" y="6626"/>
                    </a:cubicBezTo>
                    <a:lnTo>
                      <a:pt x="5721" y="6976"/>
                    </a:lnTo>
                    <a:lnTo>
                      <a:pt x="5400" y="7560"/>
                    </a:lnTo>
                    <a:lnTo>
                      <a:pt x="6071" y="7968"/>
                    </a:lnTo>
                    <a:cubicBezTo>
                      <a:pt x="6013" y="8260"/>
                      <a:pt x="5984" y="8581"/>
                      <a:pt x="5955" y="8844"/>
                    </a:cubicBezTo>
                    <a:lnTo>
                      <a:pt x="4583" y="9427"/>
                    </a:lnTo>
                    <a:lnTo>
                      <a:pt x="3153" y="9340"/>
                    </a:lnTo>
                    <a:lnTo>
                      <a:pt x="3036" y="9369"/>
                    </a:lnTo>
                    <a:lnTo>
                      <a:pt x="1723" y="10215"/>
                    </a:lnTo>
                    <a:cubicBezTo>
                      <a:pt x="1635" y="10274"/>
                      <a:pt x="1635" y="10391"/>
                      <a:pt x="1664" y="10478"/>
                    </a:cubicBezTo>
                    <a:cubicBezTo>
                      <a:pt x="1700" y="10514"/>
                      <a:pt x="1759" y="10539"/>
                      <a:pt x="1819" y="10539"/>
                    </a:cubicBezTo>
                    <a:cubicBezTo>
                      <a:pt x="1856" y="10539"/>
                      <a:pt x="1894" y="10530"/>
                      <a:pt x="1927" y="10507"/>
                    </a:cubicBezTo>
                    <a:lnTo>
                      <a:pt x="3182" y="9690"/>
                    </a:lnTo>
                    <a:lnTo>
                      <a:pt x="4612" y="9778"/>
                    </a:lnTo>
                    <a:lnTo>
                      <a:pt x="4670" y="9778"/>
                    </a:lnTo>
                    <a:lnTo>
                      <a:pt x="5984" y="9223"/>
                    </a:lnTo>
                    <a:cubicBezTo>
                      <a:pt x="6013" y="9924"/>
                      <a:pt x="6159" y="10391"/>
                      <a:pt x="6159" y="10391"/>
                    </a:cubicBezTo>
                    <a:cubicBezTo>
                      <a:pt x="6159" y="10391"/>
                      <a:pt x="7501" y="10974"/>
                      <a:pt x="8990" y="11558"/>
                    </a:cubicBezTo>
                    <a:lnTo>
                      <a:pt x="8669" y="12113"/>
                    </a:lnTo>
                    <a:cubicBezTo>
                      <a:pt x="8640" y="12171"/>
                      <a:pt x="8640" y="12258"/>
                      <a:pt x="8669" y="12317"/>
                    </a:cubicBezTo>
                    <a:lnTo>
                      <a:pt x="9836" y="13864"/>
                    </a:lnTo>
                    <a:lnTo>
                      <a:pt x="9836" y="15381"/>
                    </a:lnTo>
                    <a:cubicBezTo>
                      <a:pt x="9836" y="15498"/>
                      <a:pt x="9924" y="15556"/>
                      <a:pt x="10011" y="15556"/>
                    </a:cubicBezTo>
                    <a:cubicBezTo>
                      <a:pt x="10070" y="15556"/>
                      <a:pt x="10128" y="15527"/>
                      <a:pt x="10157" y="15469"/>
                    </a:cubicBezTo>
                    <a:lnTo>
                      <a:pt x="10186" y="15381"/>
                    </a:lnTo>
                    <a:lnTo>
                      <a:pt x="10186" y="13805"/>
                    </a:lnTo>
                    <a:lnTo>
                      <a:pt x="10157" y="13718"/>
                    </a:lnTo>
                    <a:lnTo>
                      <a:pt x="9019" y="12200"/>
                    </a:lnTo>
                    <a:lnTo>
                      <a:pt x="9311" y="11704"/>
                    </a:lnTo>
                    <a:cubicBezTo>
                      <a:pt x="10420" y="12142"/>
                      <a:pt x="11558" y="12579"/>
                      <a:pt x="12142" y="12755"/>
                    </a:cubicBezTo>
                    <a:lnTo>
                      <a:pt x="12171" y="14301"/>
                    </a:lnTo>
                    <a:cubicBezTo>
                      <a:pt x="12171" y="14389"/>
                      <a:pt x="12200" y="14447"/>
                      <a:pt x="12288" y="14477"/>
                    </a:cubicBezTo>
                    <a:lnTo>
                      <a:pt x="14739" y="15148"/>
                    </a:lnTo>
                    <a:lnTo>
                      <a:pt x="15148" y="16257"/>
                    </a:lnTo>
                    <a:cubicBezTo>
                      <a:pt x="15170" y="16322"/>
                      <a:pt x="15241" y="16355"/>
                      <a:pt x="15312" y="16355"/>
                    </a:cubicBezTo>
                    <a:cubicBezTo>
                      <a:pt x="15336" y="16355"/>
                      <a:pt x="15360" y="16352"/>
                      <a:pt x="15381" y="16344"/>
                    </a:cubicBezTo>
                    <a:lnTo>
                      <a:pt x="15469" y="16286"/>
                    </a:lnTo>
                    <a:cubicBezTo>
                      <a:pt x="15498" y="16228"/>
                      <a:pt x="15498" y="16169"/>
                      <a:pt x="15469" y="16111"/>
                    </a:cubicBezTo>
                    <a:lnTo>
                      <a:pt x="15031" y="14943"/>
                    </a:lnTo>
                    <a:cubicBezTo>
                      <a:pt x="15002" y="14885"/>
                      <a:pt x="14973" y="14856"/>
                      <a:pt x="14914" y="14856"/>
                    </a:cubicBezTo>
                    <a:lnTo>
                      <a:pt x="12492" y="14155"/>
                    </a:lnTo>
                    <a:lnTo>
                      <a:pt x="12492" y="12813"/>
                    </a:lnTo>
                    <a:cubicBezTo>
                      <a:pt x="12761" y="12860"/>
                      <a:pt x="13104" y="12878"/>
                      <a:pt x="13481" y="12878"/>
                    </a:cubicBezTo>
                    <a:cubicBezTo>
                      <a:pt x="14046" y="12878"/>
                      <a:pt x="14687" y="12836"/>
                      <a:pt x="15265" y="12784"/>
                    </a:cubicBezTo>
                    <a:cubicBezTo>
                      <a:pt x="16257" y="12696"/>
                      <a:pt x="16841" y="11646"/>
                      <a:pt x="16403" y="10770"/>
                    </a:cubicBezTo>
                    <a:lnTo>
                      <a:pt x="15177" y="8318"/>
                    </a:lnTo>
                    <a:lnTo>
                      <a:pt x="16257" y="7735"/>
                    </a:lnTo>
                    <a:lnTo>
                      <a:pt x="18037" y="9515"/>
                    </a:lnTo>
                    <a:cubicBezTo>
                      <a:pt x="18058" y="9536"/>
                      <a:pt x="18093" y="9556"/>
                      <a:pt x="18133" y="9556"/>
                    </a:cubicBezTo>
                    <a:cubicBezTo>
                      <a:pt x="18149" y="9556"/>
                      <a:pt x="18166" y="9553"/>
                      <a:pt x="18183" y="9544"/>
                    </a:cubicBezTo>
                    <a:lnTo>
                      <a:pt x="19409" y="9340"/>
                    </a:lnTo>
                    <a:cubicBezTo>
                      <a:pt x="19467" y="9340"/>
                      <a:pt x="19526" y="9311"/>
                      <a:pt x="19526" y="9282"/>
                    </a:cubicBezTo>
                    <a:lnTo>
                      <a:pt x="19555" y="9165"/>
                    </a:lnTo>
                    <a:cubicBezTo>
                      <a:pt x="19555" y="9068"/>
                      <a:pt x="19495" y="9011"/>
                      <a:pt x="19408" y="9011"/>
                    </a:cubicBezTo>
                    <a:cubicBezTo>
                      <a:pt x="19390" y="9011"/>
                      <a:pt x="19371" y="9014"/>
                      <a:pt x="19351" y="9019"/>
                    </a:cubicBezTo>
                    <a:lnTo>
                      <a:pt x="18212" y="9194"/>
                    </a:lnTo>
                    <a:lnTo>
                      <a:pt x="16403" y="7385"/>
                    </a:lnTo>
                    <a:cubicBezTo>
                      <a:pt x="16362" y="7364"/>
                      <a:pt x="16306" y="7343"/>
                      <a:pt x="16256" y="7343"/>
                    </a:cubicBezTo>
                    <a:cubicBezTo>
                      <a:pt x="16235" y="7343"/>
                      <a:pt x="16216" y="7347"/>
                      <a:pt x="16199" y="7355"/>
                    </a:cubicBezTo>
                    <a:lnTo>
                      <a:pt x="15031" y="7997"/>
                    </a:lnTo>
                    <a:lnTo>
                      <a:pt x="14944" y="7822"/>
                    </a:lnTo>
                    <a:lnTo>
                      <a:pt x="12580" y="6071"/>
                    </a:lnTo>
                    <a:lnTo>
                      <a:pt x="12988" y="5371"/>
                    </a:lnTo>
                    <a:lnTo>
                      <a:pt x="14856" y="5604"/>
                    </a:lnTo>
                    <a:lnTo>
                      <a:pt x="14973" y="5604"/>
                    </a:lnTo>
                    <a:lnTo>
                      <a:pt x="16345" y="4816"/>
                    </a:lnTo>
                    <a:lnTo>
                      <a:pt x="16403" y="4758"/>
                    </a:lnTo>
                    <a:cubicBezTo>
                      <a:pt x="16432" y="4699"/>
                      <a:pt x="16432" y="4641"/>
                      <a:pt x="16403" y="4583"/>
                    </a:cubicBezTo>
                    <a:cubicBezTo>
                      <a:pt x="16381" y="4517"/>
                      <a:pt x="16310" y="4484"/>
                      <a:pt x="16239" y="4484"/>
                    </a:cubicBezTo>
                    <a:cubicBezTo>
                      <a:pt x="16215" y="4484"/>
                      <a:pt x="16191" y="4488"/>
                      <a:pt x="16169" y="4495"/>
                    </a:cubicBezTo>
                    <a:lnTo>
                      <a:pt x="14856" y="5254"/>
                    </a:lnTo>
                    <a:lnTo>
                      <a:pt x="12901" y="5021"/>
                    </a:lnTo>
                    <a:cubicBezTo>
                      <a:pt x="12842" y="5021"/>
                      <a:pt x="12784" y="5050"/>
                      <a:pt x="12726" y="5108"/>
                    </a:cubicBezTo>
                    <a:lnTo>
                      <a:pt x="12288" y="5867"/>
                    </a:lnTo>
                    <a:lnTo>
                      <a:pt x="9690" y="3941"/>
                    </a:lnTo>
                    <a:cubicBezTo>
                      <a:pt x="9690" y="3941"/>
                      <a:pt x="9048" y="4233"/>
                      <a:pt x="8289" y="4816"/>
                    </a:cubicBezTo>
                    <a:lnTo>
                      <a:pt x="8143" y="3795"/>
                    </a:lnTo>
                    <a:lnTo>
                      <a:pt x="8143" y="3707"/>
                    </a:lnTo>
                    <a:lnTo>
                      <a:pt x="7355" y="2540"/>
                    </a:lnTo>
                    <a:lnTo>
                      <a:pt x="7443" y="1022"/>
                    </a:lnTo>
                    <a:cubicBezTo>
                      <a:pt x="7443" y="935"/>
                      <a:pt x="7385" y="847"/>
                      <a:pt x="7297" y="847"/>
                    </a:cubicBezTo>
                    <a:cubicBezTo>
                      <a:pt x="7281" y="843"/>
                      <a:pt x="7266" y="841"/>
                      <a:pt x="7252" y="841"/>
                    </a:cubicBezTo>
                    <a:cubicBezTo>
                      <a:pt x="7158" y="841"/>
                      <a:pt x="7093" y="917"/>
                      <a:pt x="7093" y="993"/>
                    </a:cubicBezTo>
                    <a:lnTo>
                      <a:pt x="7005" y="2569"/>
                    </a:lnTo>
                    <a:lnTo>
                      <a:pt x="7034" y="2686"/>
                    </a:lnTo>
                    <a:lnTo>
                      <a:pt x="7822" y="3882"/>
                    </a:lnTo>
                    <a:lnTo>
                      <a:pt x="7968" y="5079"/>
                    </a:lnTo>
                    <a:cubicBezTo>
                      <a:pt x="7881" y="5137"/>
                      <a:pt x="7822" y="5196"/>
                      <a:pt x="7735" y="5254"/>
                    </a:cubicBezTo>
                    <a:lnTo>
                      <a:pt x="6918" y="4787"/>
                    </a:lnTo>
                    <a:lnTo>
                      <a:pt x="6567" y="5371"/>
                    </a:lnTo>
                    <a:lnTo>
                      <a:pt x="5955" y="5050"/>
                    </a:lnTo>
                    <a:cubicBezTo>
                      <a:pt x="5634" y="4437"/>
                      <a:pt x="4203" y="1723"/>
                      <a:pt x="4262" y="176"/>
                    </a:cubicBezTo>
                    <a:cubicBezTo>
                      <a:pt x="4262" y="88"/>
                      <a:pt x="4203"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924;p44">
                <a:extLst>
                  <a:ext uri="{FF2B5EF4-FFF2-40B4-BE49-F238E27FC236}">
                    <a16:creationId xmlns:a16="http://schemas.microsoft.com/office/drawing/2014/main" id="{4A3FCFE7-736F-6DFD-28D6-95720DD29084}"/>
                  </a:ext>
                </a:extLst>
              </p:cNvPr>
              <p:cNvSpPr/>
              <p:nvPr/>
            </p:nvSpPr>
            <p:spPr>
              <a:xfrm>
                <a:off x="2788875" y="2622550"/>
                <a:ext cx="64225" cy="110200"/>
              </a:xfrm>
              <a:custGeom>
                <a:avLst/>
                <a:gdLst/>
                <a:ahLst/>
                <a:cxnLst/>
                <a:rect l="l" t="t" r="r" b="b"/>
                <a:pathLst>
                  <a:path w="2569" h="4408" extrusionOk="0">
                    <a:moveTo>
                      <a:pt x="2510" y="0"/>
                    </a:moveTo>
                    <a:lnTo>
                      <a:pt x="117" y="1372"/>
                    </a:lnTo>
                    <a:lnTo>
                      <a:pt x="0" y="4407"/>
                    </a:lnTo>
                    <a:lnTo>
                      <a:pt x="2569" y="2685"/>
                    </a:lnTo>
                    <a:lnTo>
                      <a:pt x="2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7" name="Google Shape;925;p44">
              <a:extLst>
                <a:ext uri="{FF2B5EF4-FFF2-40B4-BE49-F238E27FC236}">
                  <a16:creationId xmlns:a16="http://schemas.microsoft.com/office/drawing/2014/main" id="{624BB6CE-EBC3-8747-A69F-69A156EFE085}"/>
                </a:ext>
              </a:extLst>
            </p:cNvPr>
            <p:cNvGrpSpPr/>
            <p:nvPr/>
          </p:nvGrpSpPr>
          <p:grpSpPr>
            <a:xfrm rot="2700000" flipH="1">
              <a:off x="2480958" y="3269633"/>
              <a:ext cx="388750" cy="325154"/>
              <a:chOff x="2613750" y="2489750"/>
              <a:chExt cx="488875" cy="408900"/>
            </a:xfrm>
          </p:grpSpPr>
          <p:sp>
            <p:nvSpPr>
              <p:cNvPr id="3048" name="Google Shape;926;p44">
                <a:extLst>
                  <a:ext uri="{FF2B5EF4-FFF2-40B4-BE49-F238E27FC236}">
                    <a16:creationId xmlns:a16="http://schemas.microsoft.com/office/drawing/2014/main" id="{D4E99C05-DEAC-2F3D-42D8-A3F460096675}"/>
                  </a:ext>
                </a:extLst>
              </p:cNvPr>
              <p:cNvSpPr/>
              <p:nvPr/>
            </p:nvSpPr>
            <p:spPr>
              <a:xfrm>
                <a:off x="2613750" y="2489750"/>
                <a:ext cx="488875" cy="408900"/>
              </a:xfrm>
              <a:custGeom>
                <a:avLst/>
                <a:gdLst/>
                <a:ahLst/>
                <a:cxnLst/>
                <a:rect l="l" t="t" r="r" b="b"/>
                <a:pathLst>
                  <a:path w="19555" h="16356" extrusionOk="0">
                    <a:moveTo>
                      <a:pt x="4087" y="1"/>
                    </a:moveTo>
                    <a:cubicBezTo>
                      <a:pt x="3999" y="1"/>
                      <a:pt x="3912" y="59"/>
                      <a:pt x="3912" y="176"/>
                    </a:cubicBezTo>
                    <a:cubicBezTo>
                      <a:pt x="3853" y="1752"/>
                      <a:pt x="5225" y="4437"/>
                      <a:pt x="5634" y="5137"/>
                    </a:cubicBezTo>
                    <a:lnTo>
                      <a:pt x="4991" y="6275"/>
                    </a:lnTo>
                    <a:cubicBezTo>
                      <a:pt x="4834" y="6270"/>
                      <a:pt x="4615" y="6266"/>
                      <a:pt x="4354" y="6266"/>
                    </a:cubicBezTo>
                    <a:cubicBezTo>
                      <a:pt x="3216" y="6266"/>
                      <a:pt x="1281" y="6350"/>
                      <a:pt x="118" y="6801"/>
                    </a:cubicBezTo>
                    <a:cubicBezTo>
                      <a:pt x="30" y="6859"/>
                      <a:pt x="1" y="6947"/>
                      <a:pt x="30" y="7034"/>
                    </a:cubicBezTo>
                    <a:cubicBezTo>
                      <a:pt x="51" y="7097"/>
                      <a:pt x="102" y="7145"/>
                      <a:pt x="173" y="7145"/>
                    </a:cubicBezTo>
                    <a:cubicBezTo>
                      <a:pt x="201" y="7145"/>
                      <a:pt x="231" y="7138"/>
                      <a:pt x="263" y="7122"/>
                    </a:cubicBezTo>
                    <a:cubicBezTo>
                      <a:pt x="1351" y="6691"/>
                      <a:pt x="3266" y="6613"/>
                      <a:pt x="4368" y="6613"/>
                    </a:cubicBezTo>
                    <a:cubicBezTo>
                      <a:pt x="4685" y="6613"/>
                      <a:pt x="4935" y="6619"/>
                      <a:pt x="5079" y="6626"/>
                    </a:cubicBezTo>
                    <a:lnTo>
                      <a:pt x="5721" y="6976"/>
                    </a:lnTo>
                    <a:lnTo>
                      <a:pt x="5400" y="7560"/>
                    </a:lnTo>
                    <a:lnTo>
                      <a:pt x="6071" y="7968"/>
                    </a:lnTo>
                    <a:cubicBezTo>
                      <a:pt x="6013" y="8260"/>
                      <a:pt x="5984" y="8581"/>
                      <a:pt x="5955" y="8844"/>
                    </a:cubicBezTo>
                    <a:lnTo>
                      <a:pt x="4583" y="9427"/>
                    </a:lnTo>
                    <a:lnTo>
                      <a:pt x="3153" y="9340"/>
                    </a:lnTo>
                    <a:lnTo>
                      <a:pt x="3036" y="9369"/>
                    </a:lnTo>
                    <a:lnTo>
                      <a:pt x="1723" y="10215"/>
                    </a:lnTo>
                    <a:cubicBezTo>
                      <a:pt x="1635" y="10274"/>
                      <a:pt x="1635" y="10391"/>
                      <a:pt x="1664" y="10478"/>
                    </a:cubicBezTo>
                    <a:cubicBezTo>
                      <a:pt x="1700" y="10514"/>
                      <a:pt x="1759" y="10539"/>
                      <a:pt x="1819" y="10539"/>
                    </a:cubicBezTo>
                    <a:cubicBezTo>
                      <a:pt x="1856" y="10539"/>
                      <a:pt x="1894" y="10530"/>
                      <a:pt x="1927" y="10507"/>
                    </a:cubicBezTo>
                    <a:lnTo>
                      <a:pt x="3182" y="9690"/>
                    </a:lnTo>
                    <a:lnTo>
                      <a:pt x="4612" y="9778"/>
                    </a:lnTo>
                    <a:lnTo>
                      <a:pt x="4670" y="9778"/>
                    </a:lnTo>
                    <a:lnTo>
                      <a:pt x="5984" y="9223"/>
                    </a:lnTo>
                    <a:cubicBezTo>
                      <a:pt x="6013" y="9924"/>
                      <a:pt x="6159" y="10391"/>
                      <a:pt x="6159" y="10391"/>
                    </a:cubicBezTo>
                    <a:cubicBezTo>
                      <a:pt x="6159" y="10391"/>
                      <a:pt x="7501" y="10974"/>
                      <a:pt x="8990" y="11558"/>
                    </a:cubicBezTo>
                    <a:lnTo>
                      <a:pt x="8669" y="12113"/>
                    </a:lnTo>
                    <a:cubicBezTo>
                      <a:pt x="8640" y="12171"/>
                      <a:pt x="8640" y="12258"/>
                      <a:pt x="8669" y="12317"/>
                    </a:cubicBezTo>
                    <a:lnTo>
                      <a:pt x="9836" y="13864"/>
                    </a:lnTo>
                    <a:lnTo>
                      <a:pt x="9836" y="15381"/>
                    </a:lnTo>
                    <a:cubicBezTo>
                      <a:pt x="9836" y="15498"/>
                      <a:pt x="9924" y="15556"/>
                      <a:pt x="10011" y="15556"/>
                    </a:cubicBezTo>
                    <a:cubicBezTo>
                      <a:pt x="10070" y="15556"/>
                      <a:pt x="10128" y="15527"/>
                      <a:pt x="10157" y="15469"/>
                    </a:cubicBezTo>
                    <a:lnTo>
                      <a:pt x="10186" y="15381"/>
                    </a:lnTo>
                    <a:lnTo>
                      <a:pt x="10186" y="13805"/>
                    </a:lnTo>
                    <a:lnTo>
                      <a:pt x="10157" y="13718"/>
                    </a:lnTo>
                    <a:lnTo>
                      <a:pt x="9019" y="12200"/>
                    </a:lnTo>
                    <a:lnTo>
                      <a:pt x="9311" y="11704"/>
                    </a:lnTo>
                    <a:cubicBezTo>
                      <a:pt x="10420" y="12142"/>
                      <a:pt x="11558" y="12579"/>
                      <a:pt x="12142" y="12755"/>
                    </a:cubicBezTo>
                    <a:lnTo>
                      <a:pt x="12171" y="14301"/>
                    </a:lnTo>
                    <a:cubicBezTo>
                      <a:pt x="12171" y="14389"/>
                      <a:pt x="12200" y="14447"/>
                      <a:pt x="12288" y="14477"/>
                    </a:cubicBezTo>
                    <a:lnTo>
                      <a:pt x="14739" y="15148"/>
                    </a:lnTo>
                    <a:lnTo>
                      <a:pt x="15148" y="16257"/>
                    </a:lnTo>
                    <a:cubicBezTo>
                      <a:pt x="15170" y="16322"/>
                      <a:pt x="15241" y="16355"/>
                      <a:pt x="15312" y="16355"/>
                    </a:cubicBezTo>
                    <a:cubicBezTo>
                      <a:pt x="15336" y="16355"/>
                      <a:pt x="15360" y="16352"/>
                      <a:pt x="15381" y="16344"/>
                    </a:cubicBezTo>
                    <a:lnTo>
                      <a:pt x="15469" y="16286"/>
                    </a:lnTo>
                    <a:cubicBezTo>
                      <a:pt x="15498" y="16228"/>
                      <a:pt x="15498" y="16169"/>
                      <a:pt x="15469" y="16111"/>
                    </a:cubicBezTo>
                    <a:lnTo>
                      <a:pt x="15031" y="14943"/>
                    </a:lnTo>
                    <a:cubicBezTo>
                      <a:pt x="15002" y="14885"/>
                      <a:pt x="14973" y="14856"/>
                      <a:pt x="14914" y="14856"/>
                    </a:cubicBezTo>
                    <a:lnTo>
                      <a:pt x="12492" y="14155"/>
                    </a:lnTo>
                    <a:lnTo>
                      <a:pt x="12492" y="12813"/>
                    </a:lnTo>
                    <a:cubicBezTo>
                      <a:pt x="12761" y="12860"/>
                      <a:pt x="13104" y="12878"/>
                      <a:pt x="13481" y="12878"/>
                    </a:cubicBezTo>
                    <a:cubicBezTo>
                      <a:pt x="14046" y="12878"/>
                      <a:pt x="14687" y="12836"/>
                      <a:pt x="15265" y="12784"/>
                    </a:cubicBezTo>
                    <a:cubicBezTo>
                      <a:pt x="16257" y="12696"/>
                      <a:pt x="16841" y="11646"/>
                      <a:pt x="16403" y="10770"/>
                    </a:cubicBezTo>
                    <a:lnTo>
                      <a:pt x="15177" y="8318"/>
                    </a:lnTo>
                    <a:lnTo>
                      <a:pt x="16257" y="7735"/>
                    </a:lnTo>
                    <a:lnTo>
                      <a:pt x="18037" y="9515"/>
                    </a:lnTo>
                    <a:cubicBezTo>
                      <a:pt x="18058" y="9536"/>
                      <a:pt x="18093" y="9556"/>
                      <a:pt x="18133" y="9556"/>
                    </a:cubicBezTo>
                    <a:cubicBezTo>
                      <a:pt x="18149" y="9556"/>
                      <a:pt x="18166" y="9553"/>
                      <a:pt x="18183" y="9544"/>
                    </a:cubicBezTo>
                    <a:lnTo>
                      <a:pt x="19409" y="9340"/>
                    </a:lnTo>
                    <a:cubicBezTo>
                      <a:pt x="19467" y="9340"/>
                      <a:pt x="19526" y="9311"/>
                      <a:pt x="19526" y="9282"/>
                    </a:cubicBezTo>
                    <a:lnTo>
                      <a:pt x="19555" y="9165"/>
                    </a:lnTo>
                    <a:cubicBezTo>
                      <a:pt x="19555" y="9068"/>
                      <a:pt x="19495" y="9011"/>
                      <a:pt x="19408" y="9011"/>
                    </a:cubicBezTo>
                    <a:cubicBezTo>
                      <a:pt x="19390" y="9011"/>
                      <a:pt x="19371" y="9014"/>
                      <a:pt x="19351" y="9019"/>
                    </a:cubicBezTo>
                    <a:lnTo>
                      <a:pt x="18212" y="9194"/>
                    </a:lnTo>
                    <a:lnTo>
                      <a:pt x="16403" y="7385"/>
                    </a:lnTo>
                    <a:cubicBezTo>
                      <a:pt x="16362" y="7364"/>
                      <a:pt x="16306" y="7343"/>
                      <a:pt x="16256" y="7343"/>
                    </a:cubicBezTo>
                    <a:cubicBezTo>
                      <a:pt x="16235" y="7343"/>
                      <a:pt x="16216" y="7347"/>
                      <a:pt x="16199" y="7355"/>
                    </a:cubicBezTo>
                    <a:lnTo>
                      <a:pt x="15031" y="7997"/>
                    </a:lnTo>
                    <a:lnTo>
                      <a:pt x="14944" y="7822"/>
                    </a:lnTo>
                    <a:lnTo>
                      <a:pt x="12580" y="6071"/>
                    </a:lnTo>
                    <a:lnTo>
                      <a:pt x="12988" y="5371"/>
                    </a:lnTo>
                    <a:lnTo>
                      <a:pt x="14856" y="5604"/>
                    </a:lnTo>
                    <a:lnTo>
                      <a:pt x="14973" y="5604"/>
                    </a:lnTo>
                    <a:lnTo>
                      <a:pt x="16345" y="4816"/>
                    </a:lnTo>
                    <a:lnTo>
                      <a:pt x="16403" y="4758"/>
                    </a:lnTo>
                    <a:cubicBezTo>
                      <a:pt x="16432" y="4699"/>
                      <a:pt x="16432" y="4641"/>
                      <a:pt x="16403" y="4583"/>
                    </a:cubicBezTo>
                    <a:cubicBezTo>
                      <a:pt x="16381" y="4517"/>
                      <a:pt x="16310" y="4484"/>
                      <a:pt x="16239" y="4484"/>
                    </a:cubicBezTo>
                    <a:cubicBezTo>
                      <a:pt x="16215" y="4484"/>
                      <a:pt x="16191" y="4488"/>
                      <a:pt x="16169" y="4495"/>
                    </a:cubicBezTo>
                    <a:lnTo>
                      <a:pt x="14856" y="5254"/>
                    </a:lnTo>
                    <a:lnTo>
                      <a:pt x="12901" y="5021"/>
                    </a:lnTo>
                    <a:cubicBezTo>
                      <a:pt x="12842" y="5021"/>
                      <a:pt x="12784" y="5050"/>
                      <a:pt x="12726" y="5108"/>
                    </a:cubicBezTo>
                    <a:lnTo>
                      <a:pt x="12288" y="5867"/>
                    </a:lnTo>
                    <a:lnTo>
                      <a:pt x="9690" y="3941"/>
                    </a:lnTo>
                    <a:cubicBezTo>
                      <a:pt x="9690" y="3941"/>
                      <a:pt x="9048" y="4233"/>
                      <a:pt x="8289" y="4816"/>
                    </a:cubicBezTo>
                    <a:lnTo>
                      <a:pt x="8143" y="3795"/>
                    </a:lnTo>
                    <a:lnTo>
                      <a:pt x="8143" y="3707"/>
                    </a:lnTo>
                    <a:lnTo>
                      <a:pt x="7355" y="2540"/>
                    </a:lnTo>
                    <a:lnTo>
                      <a:pt x="7443" y="1022"/>
                    </a:lnTo>
                    <a:cubicBezTo>
                      <a:pt x="7443" y="935"/>
                      <a:pt x="7385" y="847"/>
                      <a:pt x="7297" y="847"/>
                    </a:cubicBezTo>
                    <a:cubicBezTo>
                      <a:pt x="7281" y="843"/>
                      <a:pt x="7266" y="841"/>
                      <a:pt x="7252" y="841"/>
                    </a:cubicBezTo>
                    <a:cubicBezTo>
                      <a:pt x="7158" y="841"/>
                      <a:pt x="7093" y="917"/>
                      <a:pt x="7093" y="993"/>
                    </a:cubicBezTo>
                    <a:lnTo>
                      <a:pt x="7005" y="2569"/>
                    </a:lnTo>
                    <a:lnTo>
                      <a:pt x="7034" y="2686"/>
                    </a:lnTo>
                    <a:lnTo>
                      <a:pt x="7822" y="3882"/>
                    </a:lnTo>
                    <a:lnTo>
                      <a:pt x="7968" y="5079"/>
                    </a:lnTo>
                    <a:cubicBezTo>
                      <a:pt x="7881" y="5137"/>
                      <a:pt x="7822" y="5196"/>
                      <a:pt x="7735" y="5254"/>
                    </a:cubicBezTo>
                    <a:lnTo>
                      <a:pt x="6918" y="4787"/>
                    </a:lnTo>
                    <a:lnTo>
                      <a:pt x="6567" y="5371"/>
                    </a:lnTo>
                    <a:lnTo>
                      <a:pt x="5955" y="5050"/>
                    </a:lnTo>
                    <a:cubicBezTo>
                      <a:pt x="5634" y="4437"/>
                      <a:pt x="4203" y="1723"/>
                      <a:pt x="4262" y="176"/>
                    </a:cubicBezTo>
                    <a:cubicBezTo>
                      <a:pt x="4262" y="88"/>
                      <a:pt x="4203"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927;p44">
                <a:extLst>
                  <a:ext uri="{FF2B5EF4-FFF2-40B4-BE49-F238E27FC236}">
                    <a16:creationId xmlns:a16="http://schemas.microsoft.com/office/drawing/2014/main" id="{A42EDDB3-D9B2-7A5F-21C0-303E8A1724A1}"/>
                  </a:ext>
                </a:extLst>
              </p:cNvPr>
              <p:cNvSpPr/>
              <p:nvPr/>
            </p:nvSpPr>
            <p:spPr>
              <a:xfrm>
                <a:off x="2788875" y="2622550"/>
                <a:ext cx="64225" cy="110200"/>
              </a:xfrm>
              <a:custGeom>
                <a:avLst/>
                <a:gdLst/>
                <a:ahLst/>
                <a:cxnLst/>
                <a:rect l="l" t="t" r="r" b="b"/>
                <a:pathLst>
                  <a:path w="2569" h="4408" extrusionOk="0">
                    <a:moveTo>
                      <a:pt x="2510" y="0"/>
                    </a:moveTo>
                    <a:lnTo>
                      <a:pt x="117" y="1372"/>
                    </a:lnTo>
                    <a:lnTo>
                      <a:pt x="0" y="4407"/>
                    </a:lnTo>
                    <a:lnTo>
                      <a:pt x="2569" y="2685"/>
                    </a:lnTo>
                    <a:lnTo>
                      <a:pt x="2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SQL INJECTION: CONTROMISURE</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3" y="988142"/>
            <a:ext cx="8070317" cy="4036142"/>
          </a:xfrm>
        </p:spPr>
        <p:txBody>
          <a:bodyPr/>
          <a:lstStyle/>
          <a:p>
            <a:pPr marL="139700" indent="0">
              <a:buNone/>
            </a:pPr>
            <a:r>
              <a:rPr lang="it-IT" dirty="0">
                <a:latin typeface="DM Sans" pitchFamily="2" charset="0"/>
              </a:rPr>
              <a:t>La </a:t>
            </a:r>
            <a:r>
              <a:rPr lang="it-IT" b="1" dirty="0">
                <a:latin typeface="DM Sans" pitchFamily="2" charset="0"/>
              </a:rPr>
              <a:t>SQL injection </a:t>
            </a:r>
            <a:r>
              <a:rPr lang="it-IT" dirty="0">
                <a:latin typeface="DM Sans" pitchFamily="2" charset="0"/>
              </a:rPr>
              <a:t>è un tipo di attacco informatico in cui un aggressore sfrutta le debolezze di un'applicazione web per </a:t>
            </a:r>
            <a:r>
              <a:rPr lang="it-IT" b="1" dirty="0">
                <a:latin typeface="DM Sans" pitchFamily="2" charset="0"/>
              </a:rPr>
              <a:t>iniettare o eseguire codice SQL non autorizzato</a:t>
            </a:r>
            <a:r>
              <a:rPr lang="it-IT" dirty="0">
                <a:latin typeface="DM Sans" pitchFamily="2" charset="0"/>
              </a:rPr>
              <a:t> nel database. Questo tipo di attacco può consentire all'attaccante di accedere, modificare o eliminare dati sensibili memorizzati nel database compromettendo, così, l'integrità e la riservatezza delle informazioni.</a:t>
            </a:r>
          </a:p>
          <a:p>
            <a:pPr marL="139700" indent="0">
              <a:buNone/>
            </a:pPr>
            <a:endParaRPr lang="it-IT" sz="1400" dirty="0">
              <a:latin typeface="DM Sans" pitchFamily="2" charset="0"/>
            </a:endParaRPr>
          </a:p>
          <a:p>
            <a:pPr marL="139700" indent="0">
              <a:buNone/>
            </a:pPr>
            <a:r>
              <a:rPr lang="it-IT" sz="1400" dirty="0">
                <a:latin typeface="DM Sans" pitchFamily="2" charset="0"/>
              </a:rPr>
              <a:t>La </a:t>
            </a:r>
            <a:r>
              <a:rPr lang="it-IT" sz="1400" b="1" dirty="0">
                <a:latin typeface="DM Sans" pitchFamily="2" charset="0"/>
              </a:rPr>
              <a:t>SQL injection </a:t>
            </a:r>
            <a:r>
              <a:rPr lang="it-IT" sz="1400" dirty="0">
                <a:latin typeface="DM Sans" pitchFamily="2" charset="0"/>
              </a:rPr>
              <a:t>rappresenta una delle vulnerabilità più comuni e pericolose per le applicazioni web che utilizzano database relazionali.</a:t>
            </a:r>
          </a:p>
          <a:p>
            <a:pPr marL="139700" indent="0">
              <a:buNone/>
            </a:pPr>
            <a:endParaRPr lang="it-IT" dirty="0">
              <a:latin typeface="DM Sans" pitchFamily="2" charset="0"/>
            </a:endParaRPr>
          </a:p>
          <a:p>
            <a:pPr marL="139700" indent="0">
              <a:buNone/>
            </a:pPr>
            <a:r>
              <a:rPr lang="it-IT" sz="1400" dirty="0">
                <a:latin typeface="DM Sans" pitchFamily="2" charset="0"/>
              </a:rPr>
              <a:t>Tuttavia, </a:t>
            </a:r>
            <a:r>
              <a:rPr lang="it-IT" sz="1400" b="1" dirty="0">
                <a:latin typeface="DM Sans" pitchFamily="2" charset="0"/>
              </a:rPr>
              <a:t>MongoDB</a:t>
            </a:r>
            <a:r>
              <a:rPr lang="it-IT" sz="1400" dirty="0">
                <a:latin typeface="DM Sans" pitchFamily="2" charset="0"/>
              </a:rPr>
              <a:t>, database </a:t>
            </a:r>
            <a:r>
              <a:rPr lang="it-IT" dirty="0">
                <a:latin typeface="DM Sans" pitchFamily="2" charset="0"/>
              </a:rPr>
              <a:t>N</a:t>
            </a:r>
            <a:r>
              <a:rPr lang="it-IT" sz="1400" dirty="0">
                <a:latin typeface="DM Sans" pitchFamily="2" charset="0"/>
              </a:rPr>
              <a:t>oSQL scelto per lo store delle informazioni, adotta un approccio diverso nella gestione dei dati, che offre </a:t>
            </a:r>
            <a:r>
              <a:rPr lang="it-IT" dirty="0">
                <a:latin typeface="DM Sans" pitchFamily="2" charset="0"/>
              </a:rPr>
              <a:t>importanti</a:t>
            </a:r>
            <a:r>
              <a:rPr lang="it-IT" sz="1400" dirty="0">
                <a:latin typeface="DM Sans" pitchFamily="2" charset="0"/>
              </a:rPr>
              <a:t> vantaggi in termini di sicurezza, specialmente </a:t>
            </a:r>
            <a:r>
              <a:rPr lang="it-IT" dirty="0">
                <a:latin typeface="DM Sans" pitchFamily="2" charset="0"/>
              </a:rPr>
              <a:t>se</a:t>
            </a:r>
            <a:r>
              <a:rPr lang="it-IT" sz="1400" dirty="0">
                <a:latin typeface="DM Sans" pitchFamily="2" charset="0"/>
              </a:rPr>
              <a:t> confrontato con i tradizionali database di tipo relazionale.</a:t>
            </a:r>
          </a:p>
          <a:p>
            <a:pPr marL="139700" indent="0">
              <a:buNone/>
            </a:pPr>
            <a:endParaRPr lang="it-IT" sz="1400" dirty="0">
              <a:latin typeface="DM Sans" pitchFamily="2" charset="0"/>
            </a:endParaRPr>
          </a:p>
          <a:p>
            <a:pPr marL="139700" indent="0">
              <a:buNone/>
            </a:pPr>
            <a:r>
              <a:rPr lang="it-IT" sz="1400" dirty="0">
                <a:latin typeface="DM Sans" pitchFamily="2" charset="0"/>
              </a:rPr>
              <a:t>La struttura dei database relazionali, che utilizza linguaggi basati su query SQL, può rendere più facile l'attuazione di attacchi di SQL </a:t>
            </a:r>
            <a:r>
              <a:rPr lang="it-IT" dirty="0">
                <a:latin typeface="DM Sans" pitchFamily="2" charset="0"/>
              </a:rPr>
              <a:t>i</a:t>
            </a:r>
            <a:r>
              <a:rPr lang="it-IT" sz="1400" dirty="0">
                <a:latin typeface="DM Sans" pitchFamily="2" charset="0"/>
              </a:rPr>
              <a:t>njection. Per questo, MongoDB adotta un modello di dati differente, basato su </a:t>
            </a:r>
            <a:r>
              <a:rPr lang="it-IT" sz="1400" b="1" dirty="0">
                <a:latin typeface="DM Sans" pitchFamily="2" charset="0"/>
              </a:rPr>
              <a:t>documenti in stile JSON</a:t>
            </a:r>
            <a:r>
              <a:rPr lang="it-IT" sz="1400" dirty="0">
                <a:latin typeface="DM Sans" pitchFamily="2" charset="0"/>
              </a:rPr>
              <a:t>, il che comporta una mitigazione naturale di molte vulnerabilità di questo tipo.</a:t>
            </a:r>
          </a:p>
        </p:txBody>
      </p:sp>
    </p:spTree>
    <p:extLst>
      <p:ext uri="{BB962C8B-B14F-4D97-AF65-F5344CB8AC3E}">
        <p14:creationId xmlns:p14="http://schemas.microsoft.com/office/powerpoint/2010/main" val="402317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CONFIGURAZIONE DI KEYCLOAK</a:t>
            </a:r>
            <a:endParaRPr dirty="0"/>
          </a:p>
        </p:txBody>
      </p:sp>
      <p:pic>
        <p:nvPicPr>
          <p:cNvPr id="33" name="Immagine 32" descr="Immagine che contiene testo, schermata&#10;&#10;Descrizione generata automaticamente">
            <a:extLst>
              <a:ext uri="{FF2B5EF4-FFF2-40B4-BE49-F238E27FC236}">
                <a16:creationId xmlns:a16="http://schemas.microsoft.com/office/drawing/2014/main" id="{6B8F7DDF-4A49-926F-55DB-70AE68A464B4}"/>
              </a:ext>
            </a:extLst>
          </p:cNvPr>
          <p:cNvPicPr>
            <a:picLocks noChangeAspect="1"/>
          </p:cNvPicPr>
          <p:nvPr/>
        </p:nvPicPr>
        <p:blipFill rotWithShape="1">
          <a:blip r:embed="rId3"/>
          <a:srcRect r="20703"/>
          <a:stretch/>
        </p:blipFill>
        <p:spPr>
          <a:xfrm>
            <a:off x="4572000" y="818646"/>
            <a:ext cx="4164235" cy="1390616"/>
          </a:xfrm>
          <a:prstGeom prst="rect">
            <a:avLst/>
          </a:prstGeom>
        </p:spPr>
      </p:pic>
      <p:pic>
        <p:nvPicPr>
          <p:cNvPr id="35" name="Immagine 34" descr="Immagine che contiene testo, schermata, Carattere, numero&#10;&#10;Descrizione generata automaticamente">
            <a:extLst>
              <a:ext uri="{FF2B5EF4-FFF2-40B4-BE49-F238E27FC236}">
                <a16:creationId xmlns:a16="http://schemas.microsoft.com/office/drawing/2014/main" id="{BF33F4A9-6E7D-F2FA-CA79-55026955DB73}"/>
              </a:ext>
            </a:extLst>
          </p:cNvPr>
          <p:cNvPicPr>
            <a:picLocks noChangeAspect="1"/>
          </p:cNvPicPr>
          <p:nvPr/>
        </p:nvPicPr>
        <p:blipFill>
          <a:blip r:embed="rId4"/>
          <a:stretch>
            <a:fillRect/>
          </a:stretch>
        </p:blipFill>
        <p:spPr>
          <a:xfrm>
            <a:off x="4628507" y="2245619"/>
            <a:ext cx="2258015" cy="1581116"/>
          </a:xfrm>
          <a:prstGeom prst="rect">
            <a:avLst/>
          </a:prstGeom>
        </p:spPr>
      </p:pic>
      <p:pic>
        <p:nvPicPr>
          <p:cNvPr id="37" name="Immagine 36" descr="Immagine che contiene testo, schermata, numero, Carattere&#10;&#10;Descrizione generata automaticamente">
            <a:extLst>
              <a:ext uri="{FF2B5EF4-FFF2-40B4-BE49-F238E27FC236}">
                <a16:creationId xmlns:a16="http://schemas.microsoft.com/office/drawing/2014/main" id="{DCB3DBB1-6061-9ECE-FD23-94A9B0FC5C88}"/>
              </a:ext>
            </a:extLst>
          </p:cNvPr>
          <p:cNvPicPr>
            <a:picLocks noChangeAspect="1"/>
          </p:cNvPicPr>
          <p:nvPr/>
        </p:nvPicPr>
        <p:blipFill>
          <a:blip r:embed="rId5"/>
          <a:stretch>
            <a:fillRect/>
          </a:stretch>
        </p:blipFill>
        <p:spPr>
          <a:xfrm>
            <a:off x="4628507" y="3826735"/>
            <a:ext cx="3644963" cy="1100443"/>
          </a:xfrm>
          <a:prstGeom prst="rect">
            <a:avLst/>
          </a:prstGeom>
        </p:spPr>
      </p:pic>
      <p:sp>
        <p:nvSpPr>
          <p:cNvPr id="43" name="Google Shape;877;p37">
            <a:extLst>
              <a:ext uri="{FF2B5EF4-FFF2-40B4-BE49-F238E27FC236}">
                <a16:creationId xmlns:a16="http://schemas.microsoft.com/office/drawing/2014/main" id="{A829967D-A709-8E97-B028-A8F9EFC83924}"/>
              </a:ext>
            </a:extLst>
          </p:cNvPr>
          <p:cNvSpPr txBox="1">
            <a:spLocks/>
          </p:cNvSpPr>
          <p:nvPr/>
        </p:nvSpPr>
        <p:spPr>
          <a:xfrm>
            <a:off x="87361" y="725326"/>
            <a:ext cx="4182184" cy="4201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it-IT" sz="1200" dirty="0"/>
              <a:t>In figura è mostrata la configurazione relativa a:</a:t>
            </a:r>
          </a:p>
          <a:p>
            <a:pPr marL="171450" indent="-171450">
              <a:spcAft>
                <a:spcPts val="1600"/>
              </a:spcAft>
            </a:pPr>
            <a:r>
              <a:rPr lang="it-IT" sz="1200" b="1" i="1" dirty="0"/>
              <a:t>Client: </a:t>
            </a:r>
            <a:r>
              <a:rPr lang="it-IT" sz="1200" dirty="0"/>
              <a:t>entità che possono richiedere al servizio offerto da Keycloak di autenticare un utente in modalità SSO. Il client utilizzato in questione che si serve del servizio offerto da Keycloak è </a:t>
            </a:r>
            <a:r>
              <a:rPr lang="it-IT" sz="1200" b="1" dirty="0"/>
              <a:t>«</a:t>
            </a:r>
            <a:r>
              <a:rPr lang="it-IT" sz="1200" b="1" i="1" dirty="0"/>
              <a:t>editor»;</a:t>
            </a:r>
          </a:p>
          <a:p>
            <a:pPr marL="171450" indent="-171450">
              <a:spcAft>
                <a:spcPts val="1600"/>
              </a:spcAft>
            </a:pPr>
            <a:r>
              <a:rPr lang="it-IT" sz="1200" b="1" i="1" dirty="0"/>
              <a:t>Ruoli: </a:t>
            </a:r>
            <a:r>
              <a:rPr lang="it-IT" sz="1200" dirty="0"/>
              <a:t>sono stati definiti due ruoli, ossia </a:t>
            </a:r>
            <a:r>
              <a:rPr lang="it-IT" sz="1200" b="1" dirty="0"/>
              <a:t>user</a:t>
            </a:r>
            <a:r>
              <a:rPr lang="it-IT" sz="1200" dirty="0"/>
              <a:t> e </a:t>
            </a:r>
            <a:r>
              <a:rPr lang="it-IT" sz="1200" b="1" dirty="0"/>
              <a:t>admin</a:t>
            </a:r>
            <a:r>
              <a:rPr lang="it-IT" sz="1200" dirty="0"/>
              <a:t>.</a:t>
            </a:r>
            <a:br>
              <a:rPr lang="it-IT" sz="1200" dirty="0"/>
            </a:br>
            <a:r>
              <a:rPr lang="it-IT" sz="1200" dirty="0"/>
              <a:t>Il ruolo di default assegnato all’utente in fase di registrazione è indicato come </a:t>
            </a:r>
            <a:r>
              <a:rPr lang="it-IT" sz="1200" b="1" i="1" dirty="0"/>
              <a:t>default-roles-ssdproject </a:t>
            </a:r>
            <a:r>
              <a:rPr lang="it-IT" sz="1200" i="1" dirty="0"/>
              <a:t>e contiene a sua volta il ruolo user</a:t>
            </a:r>
            <a:r>
              <a:rPr lang="it-IT" sz="1200" dirty="0"/>
              <a:t>. Viene utilizzato un meccanismo di controllo degli accessi basato su ruolo (</a:t>
            </a:r>
            <a:r>
              <a:rPr lang="it-IT" sz="1200" b="1" dirty="0"/>
              <a:t>RBAC</a:t>
            </a:r>
            <a:r>
              <a:rPr lang="it-IT" sz="1200" dirty="0"/>
              <a:t>).</a:t>
            </a:r>
          </a:p>
          <a:p>
            <a:pPr marL="171450" indent="-171450">
              <a:spcAft>
                <a:spcPts val="1600"/>
              </a:spcAft>
            </a:pPr>
            <a:r>
              <a:rPr lang="it-IT" sz="1200" b="1" i="1" dirty="0"/>
              <a:t>Utenti: </a:t>
            </a:r>
            <a:r>
              <a:rPr lang="it-IT" sz="1200" dirty="0"/>
              <a:t>sono stati inizializzati diversi utenti sia di tipo </a:t>
            </a:r>
            <a:r>
              <a:rPr lang="it-IT" sz="1200" b="1" dirty="0"/>
              <a:t>admin</a:t>
            </a:r>
            <a:r>
              <a:rPr lang="it-IT" sz="1200" dirty="0"/>
              <a:t> che di tipo </a:t>
            </a:r>
            <a:r>
              <a:rPr lang="it-IT" sz="1200" b="1" dirty="0"/>
              <a:t>user</a:t>
            </a:r>
            <a:r>
              <a:rPr lang="it-IT" sz="1200" dirty="0"/>
              <a:t>.</a:t>
            </a:r>
            <a:br>
              <a:rPr lang="it-IT" sz="1200" dirty="0"/>
            </a:br>
            <a:r>
              <a:rPr lang="it-IT" sz="1200" dirty="0"/>
              <a:t>Le sessioni utente vengono, inoltre, registrate nella console di amministrazione</a:t>
            </a:r>
            <a:r>
              <a:rPr lang="it-IT" dirty="0"/>
              <a:t>.</a:t>
            </a:r>
          </a:p>
          <a:p>
            <a:pPr marL="0" indent="0">
              <a:spcAft>
                <a:spcPts val="1600"/>
              </a:spcAft>
              <a:buFont typeface="DM Sans"/>
              <a:buNone/>
            </a:pPr>
            <a:endParaRPr lang="it-IT"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280128" y="338175"/>
            <a:ext cx="8583743"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 </a:t>
            </a:r>
            <a:r>
              <a:rPr lang="it-IT" b="1" dirty="0">
                <a:latin typeface="DM Sans" pitchFamily="2" charset="0"/>
              </a:rPr>
              <a:t>Come MongoDB mitiga la SQL injection ?</a:t>
            </a:r>
            <a:br>
              <a:rPr lang="it-IT" b="1" dirty="0">
                <a:latin typeface="DM Sans" pitchFamily="2" charset="0"/>
              </a:rPr>
            </a:b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191820" y="877875"/>
            <a:ext cx="8672051" cy="4431544"/>
          </a:xfrm>
        </p:spPr>
        <p:txBody>
          <a:bodyPr/>
          <a:lstStyle/>
          <a:p>
            <a:r>
              <a:rPr lang="it-IT" sz="1400" b="1" dirty="0">
                <a:latin typeface="DM Sans" pitchFamily="2" charset="0"/>
              </a:rPr>
              <a:t>Parametrizzazione delle query</a:t>
            </a:r>
            <a:r>
              <a:rPr lang="it-IT" sz="1400" dirty="0">
                <a:latin typeface="DM Sans" pitchFamily="2" charset="0"/>
              </a:rPr>
              <a:t>: MongoDB incoraggia l'uso di parametri nelle query, riducendo così il rischio di iniezione di codice malevolo. Le query parametrizzate separano i dati dalle istruzioni di query, impedendo agli attaccanti di modificare l'esecuzione delle query stesse.</a:t>
            </a:r>
          </a:p>
          <a:p>
            <a:endParaRPr lang="it-IT" sz="1400" dirty="0">
              <a:latin typeface="DM Sans" pitchFamily="2" charset="0"/>
            </a:endParaRPr>
          </a:p>
          <a:p>
            <a:r>
              <a:rPr lang="it-IT" sz="1400" b="1" dirty="0">
                <a:latin typeface="DM Sans" pitchFamily="2" charset="0"/>
              </a:rPr>
              <a:t>Validazione e Sanitizzazione dei dati</a:t>
            </a:r>
            <a:r>
              <a:rPr lang="it-IT" sz="1400" dirty="0">
                <a:latin typeface="DM Sans" pitchFamily="2" charset="0"/>
              </a:rPr>
              <a:t>: come prassi consigliata, gli sviluppatori possono implementare controlli di validazione e sanitizzazione dei dati in ingresso per impedire l'inserimento di caratteri dannosi o non validi nel database.</a:t>
            </a:r>
          </a:p>
          <a:p>
            <a:endParaRPr lang="it-IT" sz="1400" dirty="0">
              <a:latin typeface="DM Sans" pitchFamily="2" charset="0"/>
            </a:endParaRPr>
          </a:p>
          <a:p>
            <a:r>
              <a:rPr lang="it-IT" sz="1400" b="1" dirty="0">
                <a:latin typeface="DM Sans" pitchFamily="2" charset="0"/>
              </a:rPr>
              <a:t>Controllo degli accessi e delle autorizzazioni</a:t>
            </a:r>
            <a:r>
              <a:rPr lang="it-IT" sz="1400" dirty="0">
                <a:latin typeface="DM Sans" pitchFamily="2" charset="0"/>
              </a:rPr>
              <a:t>: MongoDB offre un solido sistema di controllo degli accessi e delle autorizzazioni. Questo permette di definire ruoli e privilegi in modo granulare, limitando l'accesso non autorizzato ai dati.</a:t>
            </a:r>
          </a:p>
          <a:p>
            <a:endParaRPr lang="it-IT" sz="1400" dirty="0">
              <a:latin typeface="DM Sans" pitchFamily="2" charset="0"/>
            </a:endParaRPr>
          </a:p>
          <a:p>
            <a:r>
              <a:rPr lang="it-IT" sz="1400" b="1" dirty="0">
                <a:latin typeface="DM Sans" pitchFamily="2" charset="0"/>
              </a:rPr>
              <a:t>Aggiornamenti e patch regolari</a:t>
            </a:r>
            <a:r>
              <a:rPr lang="it-IT" sz="1400" dirty="0">
                <a:latin typeface="DM Sans" pitchFamily="2" charset="0"/>
              </a:rPr>
              <a:t>: come in qualsiasi sistema software, MongoDB rilascia regolarmente aggiornamenti e patch di sicurezza per affrontare nuove minacce e vulnerabilità, garantendo una maggiore protezione.</a:t>
            </a:r>
          </a:p>
          <a:p>
            <a:endParaRPr lang="it-IT" sz="1400" dirty="0">
              <a:latin typeface="DM Sans" pitchFamily="2" charset="0"/>
            </a:endParaRPr>
          </a:p>
          <a:p>
            <a:pPr marL="139700" indent="0">
              <a:buNone/>
            </a:pPr>
            <a:r>
              <a:rPr lang="it-IT" sz="1400" dirty="0">
                <a:latin typeface="DM Sans" pitchFamily="2" charset="0"/>
              </a:rPr>
              <a:t>In conclusione</a:t>
            </a:r>
            <a:r>
              <a:rPr lang="it-IT" dirty="0">
                <a:latin typeface="DM Sans" pitchFamily="2" charset="0"/>
              </a:rPr>
              <a:t>, </a:t>
            </a:r>
            <a:r>
              <a:rPr lang="it-IT" sz="1400" dirty="0">
                <a:latin typeface="DM Sans" pitchFamily="2" charset="0"/>
              </a:rPr>
              <a:t>l'approccio adottato da MongoDB nel suo modello di dati, nelle pratiche di query e nelle misure di sicurezza integrative contribuisce significativamente a mitigare il rischio di attacchi di tipo SQL Injection.</a:t>
            </a:r>
            <a:endParaRPr lang="it-IT" dirty="0">
              <a:latin typeface="DM Sans" pitchFamily="2" charset="0"/>
            </a:endParaRPr>
          </a:p>
        </p:txBody>
      </p:sp>
    </p:spTree>
    <p:extLst>
      <p:ext uri="{BB962C8B-B14F-4D97-AF65-F5344CB8AC3E}">
        <p14:creationId xmlns:p14="http://schemas.microsoft.com/office/powerpoint/2010/main" val="1535315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4" y="338175"/>
            <a:ext cx="728293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CROSS-SITE SCRIPTING (XSS): CONTROMISURE</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3" y="988142"/>
            <a:ext cx="8070317" cy="1945558"/>
          </a:xfrm>
        </p:spPr>
        <p:txBody>
          <a:bodyPr/>
          <a:lstStyle/>
          <a:p>
            <a:pPr marL="139700" indent="0">
              <a:buNone/>
            </a:pPr>
            <a:r>
              <a:rPr lang="it-IT" dirty="0"/>
              <a:t>Gli attacchi </a:t>
            </a:r>
            <a:r>
              <a:rPr lang="it-IT" b="1" dirty="0"/>
              <a:t>Cross-Site Scripting </a:t>
            </a:r>
            <a:r>
              <a:rPr lang="it-IT" dirty="0"/>
              <a:t>sono una categoria di vulnerabilità della sicurezza informatica che coinvolge l'</a:t>
            </a:r>
            <a:r>
              <a:rPr lang="it-IT" b="1" dirty="0"/>
              <a:t>iniezione di script dannosi in pagine web </a:t>
            </a:r>
            <a:r>
              <a:rPr lang="it-IT" dirty="0"/>
              <a:t>visualizzate da altri utenti. Questo tipo di attacco si verifica quando un'applicazione web non valida o filtra correttamente l'input fornito dagli utenti e consente l'esecuzione di script malevoli all'interno di pagine web visualizzate da altri utenti. </a:t>
            </a:r>
          </a:p>
          <a:p>
            <a:pPr marL="139700" indent="0">
              <a:buNone/>
            </a:pPr>
            <a:endParaRPr lang="it-IT" dirty="0"/>
          </a:p>
          <a:p>
            <a:pPr marL="139700" indent="0">
              <a:buNone/>
            </a:pPr>
            <a:r>
              <a:rPr lang="it-IT" dirty="0"/>
              <a:t>Keycloak permette di definire degli </a:t>
            </a:r>
            <a:r>
              <a:rPr lang="it-IT" b="1" dirty="0"/>
              <a:t>headers</a:t>
            </a:r>
            <a:r>
              <a:rPr lang="it-IT" dirty="0"/>
              <a:t> per la protezione da attacchi XSS e delle Content Security Policies.</a:t>
            </a: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797" y="2933700"/>
            <a:ext cx="4748168" cy="2087880"/>
          </a:xfrm>
          <a:prstGeom prst="rect">
            <a:avLst/>
          </a:prstGeom>
        </p:spPr>
      </p:pic>
    </p:spTree>
    <p:extLst>
      <p:ext uri="{BB962C8B-B14F-4D97-AF65-F5344CB8AC3E}">
        <p14:creationId xmlns:p14="http://schemas.microsoft.com/office/powerpoint/2010/main" val="28929175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927440" cy="539700"/>
          </a:xfrm>
          <a:prstGeom prst="rect">
            <a:avLst/>
          </a:prstGeom>
        </p:spPr>
        <p:txBody>
          <a:bodyPr spcFirstLastPara="1" wrap="square" lIns="91425" tIns="91425" rIns="91425" bIns="91425" anchor="t" anchorCtr="0">
            <a:noAutofit/>
          </a:bodyPr>
          <a:lstStyle/>
          <a:p>
            <a:pPr lvl="0"/>
            <a:r>
              <a:rPr lang="it-IT" dirty="0"/>
              <a:t>CROSS-SITE SCRIPTING (XSS): </a:t>
            </a:r>
            <a:r>
              <a:rPr lang="en" dirty="0"/>
              <a:t>INPUT VALIDATION</a:t>
            </a:r>
            <a:endParaRPr dirty="0"/>
          </a:p>
        </p:txBody>
      </p:sp>
      <p:pic>
        <p:nvPicPr>
          <p:cNvPr id="1026" name="Picture 2" descr="Immagine che contiene testo, schermata, Carattere, software&#10;&#10;Descrizione generata automaticamente">
            <a:extLst>
              <a:ext uri="{FF2B5EF4-FFF2-40B4-BE49-F238E27FC236}">
                <a16:creationId xmlns:a16="http://schemas.microsoft.com/office/drawing/2014/main" id="{2CD5536A-33F4-597A-ECCC-5EF358305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365" y="1559463"/>
            <a:ext cx="4019129" cy="1191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E3D0D9-0A0C-97A3-7E8C-E87C4D452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04" y="1156172"/>
            <a:ext cx="4872729" cy="38273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magine che contiene testo, Carattere, schermata&#10;&#10;Descrizione generata automaticamente">
            <a:extLst>
              <a:ext uri="{FF2B5EF4-FFF2-40B4-BE49-F238E27FC236}">
                <a16:creationId xmlns:a16="http://schemas.microsoft.com/office/drawing/2014/main" id="{C0A6F6AF-687E-F62F-FCB9-E9BD8019F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6233" y="3432137"/>
            <a:ext cx="3876261" cy="72986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303504" y="800638"/>
            <a:ext cx="8887671" cy="307777"/>
          </a:xfrm>
          <a:prstGeom prst="rect">
            <a:avLst/>
          </a:prstGeom>
          <a:noFill/>
        </p:spPr>
        <p:txBody>
          <a:bodyPr wrap="square" rtlCol="0">
            <a:spAutoFit/>
          </a:bodyPr>
          <a:lstStyle/>
          <a:p>
            <a:r>
              <a:rPr lang="it-IT" i="1" dirty="0">
                <a:solidFill>
                  <a:schemeClr val="accent1"/>
                </a:solidFill>
                <a:latin typeface="DM Sans" panose="020B0604020202020204" charset="0"/>
                <a:cs typeface="Calibri" panose="020F0502020204030204" pitchFamily="34" charset="0"/>
              </a:rPr>
              <a:t>L’</a:t>
            </a:r>
            <a:r>
              <a:rPr lang="it-IT" b="1" i="1" dirty="0">
                <a:solidFill>
                  <a:schemeClr val="accent1"/>
                </a:solidFill>
                <a:latin typeface="DM Sans" panose="020B0604020202020204" charset="0"/>
                <a:cs typeface="Calibri" panose="020F0502020204030204" pitchFamily="34" charset="0"/>
              </a:rPr>
              <a:t>input validation </a:t>
            </a:r>
            <a:r>
              <a:rPr lang="it-IT" i="1" dirty="0">
                <a:solidFill>
                  <a:schemeClr val="accent1"/>
                </a:solidFill>
                <a:latin typeface="DM Sans" panose="020B0604020202020204" charset="0"/>
                <a:cs typeface="Calibri" panose="020F0502020204030204" pitchFamily="34" charset="0"/>
              </a:rPr>
              <a:t>rappresenta una delle principali contromisure da adottare per mitigare attacchi XSS. </a:t>
            </a:r>
          </a:p>
        </p:txBody>
      </p:sp>
    </p:spTree>
    <p:extLst>
      <p:ext uri="{BB962C8B-B14F-4D97-AF65-F5344CB8AC3E}">
        <p14:creationId xmlns:p14="http://schemas.microsoft.com/office/powerpoint/2010/main" val="2450324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 name="Immagine 5" descr="Immagine che contiene Elementi grafici, logo, simbolo, grafica&#10;&#10;Descrizione generata automaticamente">
            <a:extLst>
              <a:ext uri="{FF2B5EF4-FFF2-40B4-BE49-F238E27FC236}">
                <a16:creationId xmlns:a16="http://schemas.microsoft.com/office/drawing/2014/main" id="{D6E2CF7D-117F-D1C7-1C8A-A2FC7BF63B4C}"/>
              </a:ext>
            </a:extLst>
          </p:cNvPr>
          <p:cNvPicPr>
            <a:picLocks noChangeAspect="1"/>
          </p:cNvPicPr>
          <p:nvPr/>
        </p:nvPicPr>
        <p:blipFill>
          <a:blip r:embed="rId3">
            <a:alphaModFix/>
          </a:blip>
          <a:stretch>
            <a:fillRect/>
          </a:stretch>
        </p:blipFill>
        <p:spPr>
          <a:xfrm>
            <a:off x="5589024" y="1052666"/>
            <a:ext cx="3038168" cy="3038168"/>
          </a:xfrm>
          <a:prstGeom prst="rect">
            <a:avLst/>
          </a:prstGeom>
        </p:spPr>
      </p:pic>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PENETRATION TESTING: ZAP</a:t>
            </a: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4" y="988142"/>
            <a:ext cx="4173792" cy="3657599"/>
          </a:xfrm>
        </p:spPr>
        <p:txBody>
          <a:bodyPr/>
          <a:lstStyle/>
          <a:p>
            <a:pPr marL="139700" indent="0">
              <a:buNone/>
            </a:pPr>
            <a:r>
              <a:rPr lang="it-IT" dirty="0"/>
              <a:t>Zed Attack Proxy (ZAP) è uno strumento open-source sviluppato da </a:t>
            </a:r>
            <a:r>
              <a:rPr lang="it-IT" b="1" dirty="0"/>
              <a:t>Open Web Application Security Project </a:t>
            </a:r>
            <a:r>
              <a:rPr lang="it-IT" dirty="0"/>
              <a:t>(OWASP) ampiamente utilizzato per testare la sicurezza delle applicazioni web. </a:t>
            </a:r>
          </a:p>
          <a:p>
            <a:pPr marL="139700" indent="0">
              <a:buNone/>
            </a:pPr>
            <a:endParaRPr lang="it-IT" dirty="0"/>
          </a:p>
          <a:p>
            <a:pPr marL="139700" indent="0">
              <a:buNone/>
            </a:pPr>
            <a:r>
              <a:rPr lang="it-IT" dirty="0"/>
              <a:t>E’ uno strumento progettato per individuare e testare le vulnerabilità di sicurezza nelle applicazioni web sia durante la fase di sviluppo che durante quella di produzione.</a:t>
            </a:r>
          </a:p>
        </p:txBody>
      </p:sp>
    </p:spTree>
    <p:extLst>
      <p:ext uri="{BB962C8B-B14F-4D97-AF65-F5344CB8AC3E}">
        <p14:creationId xmlns:p14="http://schemas.microsoft.com/office/powerpoint/2010/main" val="36104356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PENETRATION TESTING: ZAP</a:t>
            </a: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427705" y="978119"/>
            <a:ext cx="8074742" cy="3827206"/>
          </a:xfrm>
        </p:spPr>
        <p:txBody>
          <a:bodyPr/>
          <a:lstStyle/>
          <a:p>
            <a:pPr marL="139700" indent="0">
              <a:buNone/>
            </a:pPr>
            <a:r>
              <a:rPr lang="it-IT" sz="1200" dirty="0"/>
              <a:t>ZAP fornisce una serie di funzionalità utili per testare la sicurezza delle applicazioni web, tra cui:</a:t>
            </a:r>
          </a:p>
          <a:p>
            <a:pPr marL="139700" indent="0">
              <a:buNone/>
            </a:pPr>
            <a:endParaRPr lang="it-IT" sz="1200" dirty="0"/>
          </a:p>
          <a:p>
            <a:r>
              <a:rPr lang="it-IT" sz="1200" b="1" dirty="0"/>
              <a:t>Scanner automatico di sicurezza</a:t>
            </a:r>
            <a:r>
              <a:rPr lang="it-IT" sz="1200" dirty="0"/>
              <a:t>: ZAP offre una vasta gamma di funzionalità per l'analisi automatica delle applicazioni web, individuando vulnerabilità comuni come XSS (Cross-Site Scripting), SQL injection, CSRF (Cross-Site Request Forgery), problemi di autenticazione, e altre vulnerabilità note.</a:t>
            </a:r>
          </a:p>
          <a:p>
            <a:pPr marL="139700" indent="0">
              <a:buNone/>
            </a:pPr>
            <a:endParaRPr lang="it-IT" sz="1200" dirty="0"/>
          </a:p>
          <a:p>
            <a:r>
              <a:rPr lang="it-IT" sz="1200" b="1" dirty="0"/>
              <a:t>Proxy passivo e attivo</a:t>
            </a:r>
            <a:r>
              <a:rPr lang="it-IT" sz="1200" dirty="0"/>
              <a:t>: ZAP funge da proxy tra il browser web e l'applicazione, consentendo agli sviluppatori e agli esperti di sicurezza di intercettare, ispezionare e modificare il traffico HTTP/HTTPS. Questo può aiutare a identificare e correggere le debolezze di sicurezza durante lo sviluppo.</a:t>
            </a:r>
          </a:p>
          <a:p>
            <a:pPr marL="139700" indent="0">
              <a:buNone/>
            </a:pPr>
            <a:endParaRPr lang="it-IT" sz="1200" dirty="0"/>
          </a:p>
          <a:p>
            <a:r>
              <a:rPr lang="it-IT" sz="1200" b="1" dirty="0"/>
              <a:t>Esplorazione manuale</a:t>
            </a:r>
            <a:r>
              <a:rPr lang="it-IT" sz="1200" dirty="0"/>
              <a:t>: gli utenti possono esplorare manualmente l'applicazione web attraverso ZAP, identificando potenziali vulnerabilità che potrebbero non essere rilevate durante la scansione automatica.</a:t>
            </a:r>
          </a:p>
          <a:p>
            <a:pPr marL="139700" indent="0">
              <a:buNone/>
            </a:pPr>
            <a:endParaRPr lang="it-IT" sz="1200" dirty="0"/>
          </a:p>
          <a:p>
            <a:r>
              <a:rPr lang="it-IT" sz="1200" b="1" dirty="0"/>
              <a:t>Scripting personalizzato</a:t>
            </a:r>
            <a:r>
              <a:rPr lang="it-IT" sz="1200" dirty="0"/>
              <a:t>: ZAP supporta scripting personalizzati, consentendo agli utenti di scrivere script per eseguire test specifici e adattare i test di sicurezza alle esigenze dell'applicazione in esame.</a:t>
            </a:r>
          </a:p>
          <a:p>
            <a:pPr marL="139700" indent="0">
              <a:buNone/>
            </a:pPr>
            <a:endParaRPr lang="it-IT" sz="1200" dirty="0"/>
          </a:p>
          <a:p>
            <a:r>
              <a:rPr lang="it-IT" sz="1200" b="1" dirty="0"/>
              <a:t>Rapporti dettagliati</a:t>
            </a:r>
            <a:r>
              <a:rPr lang="it-IT" sz="1200" dirty="0"/>
              <a:t>: fornisce rapporti dettagliati sulle vulnerabilità individuate, aiutando gli sviluppatori e gli esperti di sicurezza a comprendere meglio i problemi e a correggerli in modo efficace.</a:t>
            </a:r>
          </a:p>
        </p:txBody>
      </p:sp>
    </p:spTree>
    <p:extLst>
      <p:ext uri="{BB962C8B-B14F-4D97-AF65-F5344CB8AC3E}">
        <p14:creationId xmlns:p14="http://schemas.microsoft.com/office/powerpoint/2010/main" val="3330614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CONFIGURAZIONE</a:t>
            </a:r>
            <a:endParaRPr dirty="0"/>
          </a:p>
        </p:txBody>
      </p:sp>
      <p:pic>
        <p:nvPicPr>
          <p:cNvPr id="2050" name="Picture 2">
            <a:extLst>
              <a:ext uri="{FF2B5EF4-FFF2-40B4-BE49-F238E27FC236}">
                <a16:creationId xmlns:a16="http://schemas.microsoft.com/office/drawing/2014/main" id="{90BC396C-AC49-86B7-1D5A-66562ECC3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73" y="1047135"/>
            <a:ext cx="7827853" cy="357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00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RISULTATI</a:t>
            </a:r>
            <a:endParaRPr dirty="0"/>
          </a:p>
        </p:txBody>
      </p:sp>
      <p:sp>
        <p:nvSpPr>
          <p:cNvPr id="6" name="CasellaDiTesto 5"/>
          <p:cNvSpPr txBox="1"/>
          <p:nvPr/>
        </p:nvSpPr>
        <p:spPr>
          <a:xfrm>
            <a:off x="571500" y="884558"/>
            <a:ext cx="8332747" cy="461665"/>
          </a:xfrm>
          <a:prstGeom prst="rect">
            <a:avLst/>
          </a:prstGeom>
          <a:noFill/>
        </p:spPr>
        <p:txBody>
          <a:bodyPr wrap="square" rtlCol="0">
            <a:spAutoFit/>
          </a:bodyPr>
          <a:lstStyle/>
          <a:p>
            <a:r>
              <a:rPr lang="it-IT" sz="1200" dirty="0">
                <a:solidFill>
                  <a:schemeClr val="accent1"/>
                </a:solidFill>
                <a:latin typeface="DM Sans" panose="020B0604020202020204" charset="0"/>
              </a:rPr>
              <a:t>ZAP suggerisce di verificare se il dominio dell’applicazione accetta API da terze parti e non autenticate.</a:t>
            </a:r>
          </a:p>
          <a:p>
            <a:r>
              <a:rPr lang="it-IT" sz="1200" dirty="0">
                <a:solidFill>
                  <a:schemeClr val="accent1"/>
                </a:solidFill>
                <a:latin typeface="DM Sans" panose="020B0604020202020204" charset="0"/>
              </a:rPr>
              <a:t>In realtà, l’isolamento del dominio è garantito dalle politiche di sicurezza di Keycloak stesso.</a:t>
            </a: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18" y="1515213"/>
            <a:ext cx="7085649" cy="3361587"/>
          </a:xfrm>
          <a:prstGeom prst="rect">
            <a:avLst/>
          </a:prstGeom>
        </p:spPr>
      </p:pic>
    </p:spTree>
    <p:extLst>
      <p:ext uri="{BB962C8B-B14F-4D97-AF65-F5344CB8AC3E}">
        <p14:creationId xmlns:p14="http://schemas.microsoft.com/office/powerpoint/2010/main" val="8275851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RISULTATI</a:t>
            </a:r>
            <a:endParaRPr dirty="0"/>
          </a:p>
        </p:txBody>
      </p:sp>
      <p:pic>
        <p:nvPicPr>
          <p:cNvPr id="3" name="Immagine 2" descr="Immagine che contiene testo, schermata, linea, numero&#10;&#10;Descrizione generata automaticamente">
            <a:extLst>
              <a:ext uri="{FF2B5EF4-FFF2-40B4-BE49-F238E27FC236}">
                <a16:creationId xmlns:a16="http://schemas.microsoft.com/office/drawing/2014/main" id="{122D00E3-3407-03EF-9834-B7ED10319CEF}"/>
              </a:ext>
            </a:extLst>
          </p:cNvPr>
          <p:cNvPicPr>
            <a:picLocks noChangeAspect="1"/>
          </p:cNvPicPr>
          <p:nvPr/>
        </p:nvPicPr>
        <p:blipFill>
          <a:blip r:embed="rId3"/>
          <a:stretch>
            <a:fillRect/>
          </a:stretch>
        </p:blipFill>
        <p:spPr>
          <a:xfrm>
            <a:off x="1445296" y="1532046"/>
            <a:ext cx="6290094" cy="3120803"/>
          </a:xfrm>
          <a:prstGeom prst="rect">
            <a:avLst/>
          </a:prstGeom>
        </p:spPr>
      </p:pic>
      <p:sp>
        <p:nvSpPr>
          <p:cNvPr id="6" name="CasellaDiTesto 5"/>
          <p:cNvSpPr txBox="1"/>
          <p:nvPr/>
        </p:nvSpPr>
        <p:spPr>
          <a:xfrm>
            <a:off x="571500" y="884558"/>
            <a:ext cx="8332747" cy="461665"/>
          </a:xfrm>
          <a:prstGeom prst="rect">
            <a:avLst/>
          </a:prstGeom>
          <a:noFill/>
        </p:spPr>
        <p:txBody>
          <a:bodyPr wrap="square" rtlCol="0">
            <a:spAutoFit/>
          </a:bodyPr>
          <a:lstStyle/>
          <a:p>
            <a:r>
              <a:rPr lang="it-IT" sz="1200" i="1" dirty="0">
                <a:solidFill>
                  <a:schemeClr val="accent1"/>
                </a:solidFill>
                <a:latin typeface="DM Sans" panose="020B0604020202020204" charset="0"/>
                <a:cs typeface="Calibri" panose="020F0502020204030204" pitchFamily="34" charset="0"/>
              </a:rPr>
              <a:t>Le Content Security Policy</a:t>
            </a:r>
            <a:r>
              <a:rPr lang="it-IT" sz="1200" dirty="0">
                <a:solidFill>
                  <a:schemeClr val="accent1"/>
                </a:solidFill>
                <a:latin typeface="DM Sans" panose="020B0604020202020204" charset="0"/>
                <a:cs typeface="Calibri" panose="020F0502020204030204" pitchFamily="34" charset="0"/>
              </a:rPr>
              <a:t> (CSP) del web server potrebbero essere troppo restrittive o troppo permissive, per questo viene chiesto di configurarle.</a:t>
            </a:r>
            <a:endParaRPr lang="it-IT" sz="1200" dirty="0">
              <a:solidFill>
                <a:schemeClr val="accent1"/>
              </a:solidFill>
              <a:latin typeface="DM Sans" panose="020B0604020202020204" charset="0"/>
            </a:endParaRPr>
          </a:p>
        </p:txBody>
      </p:sp>
    </p:spTree>
    <p:extLst>
      <p:ext uri="{BB962C8B-B14F-4D97-AF65-F5344CB8AC3E}">
        <p14:creationId xmlns:p14="http://schemas.microsoft.com/office/powerpoint/2010/main" val="2682070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RISULTATI</a:t>
            </a:r>
            <a:endParaRPr dirty="0"/>
          </a:p>
        </p:txBody>
      </p:sp>
      <p:pic>
        <p:nvPicPr>
          <p:cNvPr id="4" name="Immagine 3" descr="Immagine che contiene testo, schermata, Carattere, numero&#10;&#10;Descrizione generata automaticamente">
            <a:extLst>
              <a:ext uri="{FF2B5EF4-FFF2-40B4-BE49-F238E27FC236}">
                <a16:creationId xmlns:a16="http://schemas.microsoft.com/office/drawing/2014/main" id="{B6C30B9B-C250-D364-31FB-B1D8A551661D}"/>
              </a:ext>
            </a:extLst>
          </p:cNvPr>
          <p:cNvPicPr>
            <a:picLocks noChangeAspect="1"/>
          </p:cNvPicPr>
          <p:nvPr/>
        </p:nvPicPr>
        <p:blipFill>
          <a:blip r:embed="rId3"/>
          <a:stretch>
            <a:fillRect/>
          </a:stretch>
        </p:blipFill>
        <p:spPr>
          <a:xfrm>
            <a:off x="1249833" y="1591342"/>
            <a:ext cx="6681019" cy="3169622"/>
          </a:xfrm>
          <a:prstGeom prst="rect">
            <a:avLst/>
          </a:prstGeom>
        </p:spPr>
      </p:pic>
      <p:sp>
        <p:nvSpPr>
          <p:cNvPr id="5" name="CasellaDiTesto 4"/>
          <p:cNvSpPr txBox="1"/>
          <p:nvPr/>
        </p:nvSpPr>
        <p:spPr>
          <a:xfrm>
            <a:off x="423968" y="884558"/>
            <a:ext cx="8332747" cy="646331"/>
          </a:xfrm>
          <a:prstGeom prst="rect">
            <a:avLst/>
          </a:prstGeom>
          <a:noFill/>
        </p:spPr>
        <p:txBody>
          <a:bodyPr wrap="square" rtlCol="0">
            <a:spAutoFit/>
          </a:bodyPr>
          <a:lstStyle/>
          <a:p>
            <a:r>
              <a:rPr lang="it-IT" sz="1200" i="1" dirty="0">
                <a:solidFill>
                  <a:schemeClr val="accent1"/>
                </a:solidFill>
                <a:latin typeface="DM Sans" panose="020B0604020202020204" charset="0"/>
                <a:cs typeface="Calibri" panose="020F0502020204030204" pitchFamily="34" charset="0"/>
              </a:rPr>
              <a:t>ZAP segnala l’impiego, da parte dell’applicazione, di cookie sprovvisti dell’attributo SameSite, e consiglia l'impiego di impostazioni più restrittive.</a:t>
            </a:r>
            <a:br>
              <a:rPr lang="it-IT" sz="1200" i="1" dirty="0">
                <a:solidFill>
                  <a:schemeClr val="accent1"/>
                </a:solidFill>
                <a:latin typeface="DM Sans" panose="020B0604020202020204" charset="0"/>
                <a:cs typeface="Calibri" panose="020F0502020204030204" pitchFamily="34" charset="0"/>
              </a:rPr>
            </a:br>
            <a:r>
              <a:rPr lang="it-IT" sz="1200" i="1" dirty="0">
                <a:solidFill>
                  <a:schemeClr val="accent1"/>
                </a:solidFill>
                <a:latin typeface="DM Sans" panose="020B0604020202020204" charset="0"/>
                <a:cs typeface="Calibri" panose="020F0502020204030204" pitchFamily="34" charset="0"/>
              </a:rPr>
              <a:t>In realtà, l’impiego dei cookie è governato da Keycloak che gestisce le varie sessioni.</a:t>
            </a:r>
          </a:p>
        </p:txBody>
      </p:sp>
    </p:spTree>
    <p:extLst>
      <p:ext uri="{BB962C8B-B14F-4D97-AF65-F5344CB8AC3E}">
        <p14:creationId xmlns:p14="http://schemas.microsoft.com/office/powerpoint/2010/main" val="35101162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RISULTATI</a:t>
            </a:r>
            <a:endParaRPr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840" y="1023057"/>
            <a:ext cx="7585001" cy="3598491"/>
          </a:xfrm>
          <a:prstGeom prst="rect">
            <a:avLst/>
          </a:prstGeom>
        </p:spPr>
      </p:pic>
    </p:spTree>
    <p:extLst>
      <p:ext uri="{BB962C8B-B14F-4D97-AF65-F5344CB8AC3E}">
        <p14:creationId xmlns:p14="http://schemas.microsoft.com/office/powerpoint/2010/main" val="3470080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INTEGRAZIONE KEYCLOAK &amp; SPRINGBOOT</a:t>
            </a:r>
            <a:endParaRPr dirty="0"/>
          </a:p>
        </p:txBody>
      </p:sp>
      <p:sp>
        <p:nvSpPr>
          <p:cNvPr id="43" name="Google Shape;877;p37">
            <a:extLst>
              <a:ext uri="{FF2B5EF4-FFF2-40B4-BE49-F238E27FC236}">
                <a16:creationId xmlns:a16="http://schemas.microsoft.com/office/drawing/2014/main" id="{A829967D-A709-8E97-B028-A8F9EFC83924}"/>
              </a:ext>
            </a:extLst>
          </p:cNvPr>
          <p:cNvSpPr txBox="1">
            <a:spLocks/>
          </p:cNvSpPr>
          <p:nvPr/>
        </p:nvSpPr>
        <p:spPr>
          <a:xfrm>
            <a:off x="87361" y="725326"/>
            <a:ext cx="3731106" cy="354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endParaRPr lang="it-IT" dirty="0"/>
          </a:p>
        </p:txBody>
      </p:sp>
      <p:pic>
        <p:nvPicPr>
          <p:cNvPr id="3" name="Immagine 2" descr="Immagine che contiene testo, schermata, Carattere&#10;&#10;Descrizione generata automaticamente">
            <a:extLst>
              <a:ext uri="{FF2B5EF4-FFF2-40B4-BE49-F238E27FC236}">
                <a16:creationId xmlns:a16="http://schemas.microsoft.com/office/drawing/2014/main" id="{1FED605E-1337-D5E6-CF80-151C45ABB7A1}"/>
              </a:ext>
            </a:extLst>
          </p:cNvPr>
          <p:cNvPicPr>
            <a:picLocks noChangeAspect="1"/>
          </p:cNvPicPr>
          <p:nvPr/>
        </p:nvPicPr>
        <p:blipFill>
          <a:blip r:embed="rId3"/>
          <a:stretch>
            <a:fillRect/>
          </a:stretch>
        </p:blipFill>
        <p:spPr>
          <a:xfrm>
            <a:off x="3976640" y="1119948"/>
            <a:ext cx="5079997" cy="1046351"/>
          </a:xfrm>
          <a:prstGeom prst="rect">
            <a:avLst/>
          </a:prstGeom>
        </p:spPr>
      </p:pic>
      <p:pic>
        <p:nvPicPr>
          <p:cNvPr id="5" name="Immagine 4" descr="Immagine che contiene testo, schermata&#10;&#10;Descrizione generata automaticamente">
            <a:extLst>
              <a:ext uri="{FF2B5EF4-FFF2-40B4-BE49-F238E27FC236}">
                <a16:creationId xmlns:a16="http://schemas.microsoft.com/office/drawing/2014/main" id="{4644C127-BB1B-4590-9E05-7581F9C34784}"/>
              </a:ext>
            </a:extLst>
          </p:cNvPr>
          <p:cNvPicPr>
            <a:picLocks noChangeAspect="1"/>
          </p:cNvPicPr>
          <p:nvPr/>
        </p:nvPicPr>
        <p:blipFill>
          <a:blip r:embed="rId4"/>
          <a:stretch>
            <a:fillRect/>
          </a:stretch>
        </p:blipFill>
        <p:spPr>
          <a:xfrm>
            <a:off x="3976641" y="2458582"/>
            <a:ext cx="5079997" cy="2128925"/>
          </a:xfrm>
          <a:prstGeom prst="rect">
            <a:avLst/>
          </a:prstGeom>
        </p:spPr>
      </p:pic>
      <p:sp>
        <p:nvSpPr>
          <p:cNvPr id="6" name="Google Shape;877;p37">
            <a:extLst>
              <a:ext uri="{FF2B5EF4-FFF2-40B4-BE49-F238E27FC236}">
                <a16:creationId xmlns:a16="http://schemas.microsoft.com/office/drawing/2014/main" id="{E583EC3D-EF7B-D23A-D704-C5A937C05958}"/>
              </a:ext>
            </a:extLst>
          </p:cNvPr>
          <p:cNvSpPr txBox="1">
            <a:spLocks/>
          </p:cNvSpPr>
          <p:nvPr/>
        </p:nvSpPr>
        <p:spPr>
          <a:xfrm>
            <a:off x="87361" y="876300"/>
            <a:ext cx="3731106" cy="354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it-IT" sz="1200" dirty="0"/>
              <a:t>I servizi offerti da Keycloak sono stati integrati nella Web Application attraverso i seguenti due file:</a:t>
            </a:r>
          </a:p>
          <a:p>
            <a:pPr marL="171450" indent="-171450">
              <a:spcAft>
                <a:spcPts val="1600"/>
              </a:spcAft>
            </a:pPr>
            <a:r>
              <a:rPr lang="it-IT" sz="1200" b="1" dirty="0"/>
              <a:t>application.properties: </a:t>
            </a:r>
            <a:r>
              <a:rPr lang="it-IT" sz="1200" dirty="0"/>
              <a:t>è il file di configurazione attraverso cui è stato possibile integrare Keycloak con l’applicazione Springboot. La figura riporta informazioni come: </a:t>
            </a:r>
            <a:r>
              <a:rPr lang="it-IT" sz="1200" b="1" dirty="0"/>
              <a:t>client-id, secret, authorization-grant-type, </a:t>
            </a:r>
            <a:r>
              <a:rPr lang="it-IT" sz="1200" dirty="0"/>
              <a:t>etc;</a:t>
            </a:r>
          </a:p>
          <a:p>
            <a:pPr marL="171450" indent="-171450">
              <a:spcAft>
                <a:spcPts val="1600"/>
              </a:spcAft>
            </a:pPr>
            <a:r>
              <a:rPr lang="it-IT" sz="1200" b="1" dirty="0"/>
              <a:t>SecurityConfig.java: </a:t>
            </a:r>
            <a:r>
              <a:rPr lang="it-IT" sz="1200" dirty="0"/>
              <a:t>classe Java all’interno del quale sono stati configurati gli endpoint al servizio Keycloak gestiti dal Controller (IndexController) dell’applicazione.</a:t>
            </a:r>
            <a:endParaRPr lang="it-IT" dirty="0"/>
          </a:p>
        </p:txBody>
      </p:sp>
    </p:spTree>
    <p:extLst>
      <p:ext uri="{BB962C8B-B14F-4D97-AF65-F5344CB8AC3E}">
        <p14:creationId xmlns:p14="http://schemas.microsoft.com/office/powerpoint/2010/main" val="28779860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76440" y="344858"/>
            <a:ext cx="8627807" cy="539700"/>
          </a:xfrm>
          <a:prstGeom prst="rect">
            <a:avLst/>
          </a:prstGeom>
        </p:spPr>
        <p:txBody>
          <a:bodyPr spcFirstLastPara="1" wrap="square" lIns="91425" tIns="91425" rIns="91425" bIns="91425" anchor="t" anchorCtr="0">
            <a:noAutofit/>
          </a:bodyPr>
          <a:lstStyle/>
          <a:p>
            <a:r>
              <a:rPr lang="it-IT" dirty="0"/>
              <a:t>PENETRATION TESTING: SOLUZIONE</a:t>
            </a:r>
            <a:endParaRPr dirty="0"/>
          </a:p>
        </p:txBody>
      </p:sp>
      <p:sp>
        <p:nvSpPr>
          <p:cNvPr id="5" name="CasellaDiTesto 4"/>
          <p:cNvSpPr txBox="1"/>
          <p:nvPr/>
        </p:nvSpPr>
        <p:spPr>
          <a:xfrm>
            <a:off x="423968" y="884558"/>
            <a:ext cx="8332747" cy="2677656"/>
          </a:xfrm>
          <a:prstGeom prst="rect">
            <a:avLst/>
          </a:prstGeom>
          <a:noFill/>
        </p:spPr>
        <p:txBody>
          <a:bodyPr wrap="square" rtlCol="0">
            <a:spAutoFit/>
          </a:bodyPr>
          <a:lstStyle/>
          <a:p>
            <a:r>
              <a:rPr lang="it-IT" sz="1200" dirty="0">
                <a:solidFill>
                  <a:schemeClr val="accent1"/>
                </a:solidFill>
                <a:latin typeface="DM Sans" panose="020B0604020202020204" charset="0"/>
                <a:cs typeface="Calibri" panose="020F0502020204030204" pitchFamily="34" charset="0"/>
              </a:rPr>
              <a:t>Per mitigare quanto evidenziato dall’operazione di Penetration Testing, è stata aggiunta la seguente riga di configurazione nel file </a:t>
            </a:r>
            <a:r>
              <a:rPr lang="it-IT" sz="1200" b="1" i="1" dirty="0">
                <a:solidFill>
                  <a:schemeClr val="accent1"/>
                </a:solidFill>
                <a:latin typeface="DM Sans" panose="020B0604020202020204" charset="0"/>
                <a:cs typeface="Calibri" panose="020F0502020204030204" pitchFamily="34" charset="0"/>
              </a:rPr>
              <a:t>application.properties</a:t>
            </a:r>
            <a:r>
              <a:rPr lang="it-IT" sz="1200" dirty="0">
                <a:solidFill>
                  <a:schemeClr val="accent1"/>
                </a:solidFill>
                <a:latin typeface="DM Sans" panose="020B0604020202020204" charset="0"/>
                <a:cs typeface="Calibri" panose="020F0502020204030204" pitchFamily="34" charset="0"/>
              </a:rPr>
              <a:t>. In questo modo si sta indicando al server di creare un cookie di sessione che può essere accessibile solo tramite HTTP e non attraverso JavaScript.</a:t>
            </a:r>
          </a:p>
          <a:p>
            <a:endParaRPr lang="it-IT" sz="1200" dirty="0">
              <a:solidFill>
                <a:schemeClr val="accent1"/>
              </a:solidFill>
              <a:latin typeface="DM Sans" panose="020B0604020202020204" charset="0"/>
              <a:cs typeface="Calibri" panose="020F0502020204030204" pitchFamily="34" charset="0"/>
            </a:endParaRPr>
          </a:p>
          <a:p>
            <a:r>
              <a:rPr lang="it-IT" sz="1200" dirty="0">
                <a:solidFill>
                  <a:schemeClr val="accent1"/>
                </a:solidFill>
                <a:latin typeface="DM Sans" panose="020B0604020202020204" charset="0"/>
                <a:cs typeface="Calibri" panose="020F0502020204030204" pitchFamily="34" charset="0"/>
              </a:rPr>
              <a:t>Nel contesto degli attacchi </a:t>
            </a:r>
            <a:r>
              <a:rPr lang="it-IT" sz="1200" b="1" i="1" dirty="0">
                <a:solidFill>
                  <a:schemeClr val="accent1"/>
                </a:solidFill>
                <a:latin typeface="DM Sans" panose="020B0604020202020204" charset="0"/>
                <a:cs typeface="Calibri" panose="020F0502020204030204" pitchFamily="34" charset="0"/>
              </a:rPr>
              <a:t>XSS</a:t>
            </a:r>
            <a:r>
              <a:rPr lang="it-IT" sz="1200" dirty="0">
                <a:solidFill>
                  <a:schemeClr val="accent1"/>
                </a:solidFill>
                <a:latin typeface="DM Sans" panose="020B0604020202020204" charset="0"/>
                <a:cs typeface="Calibri" panose="020F0502020204030204" pitchFamily="34" charset="0"/>
              </a:rPr>
              <a:t> (Cross-Site Scripting), un utente malintenzionato potrebbe cercare di eseguire script dannosi sul lato client dell’applicazione web. Se il cookie di sessione non è configurato come </a:t>
            </a:r>
            <a:r>
              <a:rPr lang="it-IT" sz="1200" b="1" i="1" dirty="0">
                <a:solidFill>
                  <a:schemeClr val="accent1"/>
                </a:solidFill>
                <a:latin typeface="DM Sans" panose="020B0604020202020204" charset="0"/>
                <a:cs typeface="Calibri" panose="020F0502020204030204" pitchFamily="34" charset="0"/>
              </a:rPr>
              <a:t>http-only</a:t>
            </a:r>
            <a:r>
              <a:rPr lang="it-IT" sz="1200" dirty="0">
                <a:solidFill>
                  <a:schemeClr val="accent1"/>
                </a:solidFill>
                <a:latin typeface="DM Sans" panose="020B0604020202020204" charset="0"/>
                <a:cs typeface="Calibri" panose="020F0502020204030204" pitchFamily="34" charset="0"/>
              </a:rPr>
              <a:t>, è possibile che il cracker, attraverso l’iniezione di script dannoso, possa accedere al cookie di sessione e rubare le informazioni di autenticazione dell'utente vittima pre compiere azioni dannose.</a:t>
            </a:r>
            <a:br>
              <a:rPr lang="it-IT" sz="1200" dirty="0">
                <a:solidFill>
                  <a:schemeClr val="accent1"/>
                </a:solidFill>
                <a:latin typeface="DM Sans" panose="020B0604020202020204" charset="0"/>
                <a:cs typeface="Calibri" panose="020F0502020204030204" pitchFamily="34" charset="0"/>
              </a:rPr>
            </a:br>
            <a:br>
              <a:rPr lang="it-IT" sz="1200" dirty="0">
                <a:solidFill>
                  <a:schemeClr val="accent1"/>
                </a:solidFill>
                <a:latin typeface="DM Sans" panose="020B0604020202020204" charset="0"/>
                <a:cs typeface="Calibri" panose="020F0502020204030204" pitchFamily="34" charset="0"/>
              </a:rPr>
            </a:br>
            <a:r>
              <a:rPr lang="it-IT" sz="1200" dirty="0">
                <a:solidFill>
                  <a:schemeClr val="accent1"/>
                </a:solidFill>
                <a:latin typeface="DM Sans" panose="020B0604020202020204" charset="0"/>
                <a:cs typeface="Calibri" panose="020F0502020204030204" pitchFamily="34" charset="0"/>
              </a:rPr>
              <a:t>In conclusione, dunque, l'impostazione </a:t>
            </a:r>
            <a:r>
              <a:rPr lang="it-IT" sz="1200" b="1" i="1" dirty="0">
                <a:solidFill>
                  <a:schemeClr val="accent1"/>
                </a:solidFill>
                <a:latin typeface="DM Sans" panose="020B0604020202020204" charset="0"/>
                <a:cs typeface="Calibri" panose="020F0502020204030204" pitchFamily="34" charset="0"/>
              </a:rPr>
              <a:t>http-only=true</a:t>
            </a:r>
            <a:r>
              <a:rPr lang="it-IT" sz="1200" dirty="0">
                <a:solidFill>
                  <a:schemeClr val="accent1"/>
                </a:solidFill>
                <a:latin typeface="DM Sans" panose="020B0604020202020204" charset="0"/>
                <a:cs typeface="Calibri" panose="020F0502020204030204" pitchFamily="34" charset="0"/>
              </a:rPr>
              <a:t> rappresenta una misura di sicurezza che aiuta a mitigare questa tipologia di attacchi limitando, quindi, l'accesso al cookie di sessione tramite JavaScript lato client. </a:t>
            </a:r>
            <a:br>
              <a:rPr lang="it-IT" sz="1200" dirty="0">
                <a:solidFill>
                  <a:schemeClr val="accent1"/>
                </a:solidFill>
                <a:latin typeface="DM Sans" panose="020B0604020202020204" charset="0"/>
                <a:cs typeface="Calibri" panose="020F0502020204030204" pitchFamily="34" charset="0"/>
              </a:rPr>
            </a:br>
            <a:r>
              <a:rPr lang="it-IT" sz="1200" dirty="0">
                <a:solidFill>
                  <a:schemeClr val="accent1"/>
                </a:solidFill>
                <a:latin typeface="DM Sans" panose="020B0604020202020204" charset="0"/>
                <a:cs typeface="Calibri" panose="020F0502020204030204" pitchFamily="34" charset="0"/>
              </a:rPr>
              <a:t>Ciò garantisce che, qualora lo script XSS venisse eseguito con successo sulla pagina, l’utente malintenzionato non sarebbe in grado accedere al cookie di sessione contenente le informazioni di autenticazione dell'utente, riducendo così il rischio di furto delle credenziali di accesso e altre informazioni sensibili.</a:t>
            </a:r>
          </a:p>
        </p:txBody>
      </p:sp>
      <p:pic>
        <p:nvPicPr>
          <p:cNvPr id="3" name="Immagine 2">
            <a:extLst>
              <a:ext uri="{FF2B5EF4-FFF2-40B4-BE49-F238E27FC236}">
                <a16:creationId xmlns:a16="http://schemas.microsoft.com/office/drawing/2014/main" id="{FAA6EB0F-3470-2178-DF45-5D2620A256AE}"/>
              </a:ext>
            </a:extLst>
          </p:cNvPr>
          <p:cNvPicPr>
            <a:picLocks noChangeAspect="1"/>
          </p:cNvPicPr>
          <p:nvPr/>
        </p:nvPicPr>
        <p:blipFill>
          <a:blip r:embed="rId3"/>
          <a:stretch>
            <a:fillRect/>
          </a:stretch>
        </p:blipFill>
        <p:spPr>
          <a:xfrm>
            <a:off x="685800" y="3666474"/>
            <a:ext cx="7772400" cy="211667"/>
          </a:xfrm>
          <a:prstGeom prst="rect">
            <a:avLst/>
          </a:prstGeom>
        </p:spPr>
      </p:pic>
    </p:spTree>
    <p:extLst>
      <p:ext uri="{BB962C8B-B14F-4D97-AF65-F5344CB8AC3E}">
        <p14:creationId xmlns:p14="http://schemas.microsoft.com/office/powerpoint/2010/main" val="211089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ACCESS TOKEN</a:t>
            </a:r>
            <a:endParaRPr dirty="0"/>
          </a:p>
        </p:txBody>
      </p:sp>
      <p:sp>
        <p:nvSpPr>
          <p:cNvPr id="43" name="Google Shape;877;p37">
            <a:extLst>
              <a:ext uri="{FF2B5EF4-FFF2-40B4-BE49-F238E27FC236}">
                <a16:creationId xmlns:a16="http://schemas.microsoft.com/office/drawing/2014/main" id="{A829967D-A709-8E97-B028-A8F9EFC83924}"/>
              </a:ext>
            </a:extLst>
          </p:cNvPr>
          <p:cNvSpPr txBox="1">
            <a:spLocks/>
          </p:cNvSpPr>
          <p:nvPr/>
        </p:nvSpPr>
        <p:spPr>
          <a:xfrm>
            <a:off x="87361" y="725326"/>
            <a:ext cx="3731106" cy="354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endParaRPr lang="it-IT" dirty="0"/>
          </a:p>
        </p:txBody>
      </p:sp>
      <p:sp>
        <p:nvSpPr>
          <p:cNvPr id="6" name="Google Shape;877;p37">
            <a:extLst>
              <a:ext uri="{FF2B5EF4-FFF2-40B4-BE49-F238E27FC236}">
                <a16:creationId xmlns:a16="http://schemas.microsoft.com/office/drawing/2014/main" id="{E583EC3D-EF7B-D23A-D704-C5A937C05958}"/>
              </a:ext>
            </a:extLst>
          </p:cNvPr>
          <p:cNvSpPr txBox="1">
            <a:spLocks/>
          </p:cNvSpPr>
          <p:nvPr/>
        </p:nvSpPr>
        <p:spPr>
          <a:xfrm>
            <a:off x="87360" y="858520"/>
            <a:ext cx="4484640" cy="4165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39700" indent="0" rtl="0">
              <a:buNone/>
            </a:pPr>
            <a:r>
              <a:rPr lang="it-IT" sz="1100" dirty="0">
                <a:effectLst/>
              </a:rPr>
              <a:t>Il token di accesso iniziale generato da Keycloak è solitamente un JSON Web Token (JWT). Un JWT è un formato standard aperto (specificato da RFC 7519) che consente di rappresentare in modo sicuro le informazioni tra due parti, come ad esempio un server e un client. È composto da tre sezioni separate da punti:</a:t>
            </a:r>
          </a:p>
          <a:p>
            <a:r>
              <a:rPr lang="it-IT" sz="1100" b="1" dirty="0"/>
              <a:t>Header</a:t>
            </a:r>
            <a:r>
              <a:rPr lang="it-IT" sz="1100" dirty="0"/>
              <a:t>: contiene il tipo di token e l'algoritmo di firma utilizzato;</a:t>
            </a:r>
          </a:p>
          <a:p>
            <a:r>
              <a:rPr lang="it-IT" sz="1100" b="1" dirty="0"/>
              <a:t>Payload</a:t>
            </a:r>
            <a:r>
              <a:rPr lang="it-IT" sz="1100" dirty="0"/>
              <a:t>: contiene le informazioni sull'utente (UserID, ruoli assegnati, permessi, scadenze, etc.);</a:t>
            </a:r>
          </a:p>
          <a:p>
            <a:r>
              <a:rPr lang="it-IT" sz="1100" b="1" dirty="0"/>
              <a:t>Signature</a:t>
            </a:r>
            <a:r>
              <a:rPr lang="it-IT" sz="1100" dirty="0"/>
              <a:t>: una firma digitale che consente di verificare che il token sia stato emesso dal server Keycloak e non sia stato alterato durante il trasporto.</a:t>
            </a:r>
          </a:p>
          <a:p>
            <a:pPr marL="139700" indent="0" rtl="0">
              <a:buNone/>
            </a:pPr>
            <a:endParaRPr lang="it-IT" sz="1100" dirty="0">
              <a:effectLst/>
            </a:endParaRPr>
          </a:p>
          <a:p>
            <a:pPr marL="139700" indent="0" rtl="0">
              <a:buNone/>
            </a:pPr>
            <a:r>
              <a:rPr lang="it-IT" sz="1100" dirty="0">
                <a:effectLst/>
              </a:rPr>
              <a:t>Una volta ottenuto il token di accesso JWT da Keycloak, il client può utilizzarlo nelle richieste alle risorse protette. Quando il server riceve questo token, può verificare la firma per garantire la sua autenticità e leggere le informazioni contenute nel payload per concedere l'accesso alle risorse richieste in base ai ruoli e ai permessi specificati nel token.</a:t>
            </a:r>
          </a:p>
          <a:p>
            <a:pPr marL="139700" indent="0" rtl="0">
              <a:buNone/>
            </a:pPr>
            <a:r>
              <a:rPr lang="it-IT" sz="1100" dirty="0">
                <a:effectLst/>
              </a:rPr>
              <a:t>È importante notare, infine, che il token di accesso JWT ha una scadenza temporale, dopo la quale non sarà più valido. Questo aiuta a garantire che anche se un token viene intercettato o compromesso, avrà un periodo di validità limitato.</a:t>
            </a:r>
          </a:p>
        </p:txBody>
      </p:sp>
      <p:pic>
        <p:nvPicPr>
          <p:cNvPr id="11" name="Immagine 10" descr="Immagine che contiene testo, schermata, software, Pagina Web&#10;&#10;Descrizione generata automaticamente">
            <a:extLst>
              <a:ext uri="{FF2B5EF4-FFF2-40B4-BE49-F238E27FC236}">
                <a16:creationId xmlns:a16="http://schemas.microsoft.com/office/drawing/2014/main" id="{7A3613AC-B7D7-F424-0729-DBCCC452BEF7}"/>
              </a:ext>
            </a:extLst>
          </p:cNvPr>
          <p:cNvPicPr>
            <a:picLocks noChangeAspect="1"/>
          </p:cNvPicPr>
          <p:nvPr/>
        </p:nvPicPr>
        <p:blipFill>
          <a:blip r:embed="rId3"/>
          <a:stretch>
            <a:fillRect/>
          </a:stretch>
        </p:blipFill>
        <p:spPr>
          <a:xfrm>
            <a:off x="5118944" y="608025"/>
            <a:ext cx="3183361" cy="4544186"/>
          </a:xfrm>
          <a:prstGeom prst="rect">
            <a:avLst/>
          </a:prstGeom>
        </p:spPr>
      </p:pic>
    </p:spTree>
    <p:extLst>
      <p:ext uri="{BB962C8B-B14F-4D97-AF65-F5344CB8AC3E}">
        <p14:creationId xmlns:p14="http://schemas.microsoft.com/office/powerpoint/2010/main" val="478870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sp>
        <p:nvSpPr>
          <p:cNvPr id="877" name="Google Shape;877;p37"/>
          <p:cNvSpPr txBox="1">
            <a:spLocks noGrp="1"/>
          </p:cNvSpPr>
          <p:nvPr>
            <p:ph type="body" idx="3"/>
          </p:nvPr>
        </p:nvSpPr>
        <p:spPr>
          <a:xfrm>
            <a:off x="85104" y="916027"/>
            <a:ext cx="4929526" cy="41377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200" b="1" dirty="0">
                <a:solidFill>
                  <a:srgbClr val="1F1C51"/>
                </a:solidFill>
              </a:rPr>
              <a:t>MongoDB </a:t>
            </a:r>
            <a:r>
              <a:rPr lang="it-IT" sz="1200" dirty="0">
                <a:solidFill>
                  <a:srgbClr val="1F1C51"/>
                </a:solidFill>
              </a:rPr>
              <a:t>è un sistema di gestione di database NoSQL. Si basa su un modello di dati flessibile chiamato "</a:t>
            </a:r>
            <a:r>
              <a:rPr lang="it-IT" sz="1200" b="1" i="1" dirty="0">
                <a:solidFill>
                  <a:srgbClr val="1F1C51"/>
                </a:solidFill>
              </a:rPr>
              <a:t>document-oriented</a:t>
            </a:r>
            <a:r>
              <a:rPr lang="it-IT" sz="1200" dirty="0">
                <a:solidFill>
                  <a:srgbClr val="1F1C51"/>
                </a:solidFill>
              </a:rPr>
              <a:t>", in cui i dati vengono memorizzati in documenti in formato JSON-like, chiamati BSON. Questi documenti vengono organizzati in collections che offrono una struttura molto flessibile per la memorizzazione e la gestione dei dati. Tra le </a:t>
            </a:r>
            <a:r>
              <a:rPr lang="it-IT" sz="1200" dirty="0">
                <a:solidFill>
                  <a:srgbClr val="1F1C51"/>
                </a:solidFill>
                <a:effectLst/>
              </a:rPr>
              <a:t>principali caratteristiche offerte da MongoDB</a:t>
            </a:r>
            <a:r>
              <a:rPr lang="it-IT" sz="1200" b="1" dirty="0">
                <a:solidFill>
                  <a:srgbClr val="1F1C51"/>
                </a:solidFill>
                <a:effectLst/>
              </a:rPr>
              <a:t>, </a:t>
            </a:r>
            <a:r>
              <a:rPr lang="it-IT" sz="1200" dirty="0">
                <a:solidFill>
                  <a:srgbClr val="1F1C51"/>
                </a:solidFill>
                <a:effectLst/>
              </a:rPr>
              <a:t>troviamo:</a:t>
            </a:r>
          </a:p>
          <a:p>
            <a:pPr marL="171450" indent="-171450" algn="l">
              <a:spcAft>
                <a:spcPts val="1600"/>
              </a:spcAft>
            </a:pPr>
            <a:r>
              <a:rPr lang="it-IT" sz="1200" b="1" dirty="0">
                <a:solidFill>
                  <a:srgbClr val="1F1C51"/>
                </a:solidFill>
                <a:effectLst/>
              </a:rPr>
              <a:t>Modello di dati flessibile: </a:t>
            </a:r>
            <a:r>
              <a:rPr lang="it-IT" sz="1200" dirty="0">
                <a:solidFill>
                  <a:srgbClr val="1F1C51"/>
                </a:solidFill>
                <a:effectLst/>
              </a:rPr>
              <a:t>schema dinamico per adattarsi facilmente ai cambiamenti dei dati;</a:t>
            </a:r>
          </a:p>
          <a:p>
            <a:pPr marL="171450" indent="-171450" algn="l">
              <a:spcAft>
                <a:spcPts val="1600"/>
              </a:spcAft>
            </a:pPr>
            <a:r>
              <a:rPr lang="it-IT" sz="1200" b="1" dirty="0">
                <a:solidFill>
                  <a:srgbClr val="1F1C51"/>
                </a:solidFill>
                <a:effectLst/>
              </a:rPr>
              <a:t>Alte prestazioni: </a:t>
            </a:r>
            <a:r>
              <a:rPr lang="it-IT" sz="1200" dirty="0">
                <a:solidFill>
                  <a:srgbClr val="1F1C51"/>
                </a:solidFill>
                <a:effectLst/>
              </a:rPr>
              <a:t>velocità elevate di scrittura e lettura dei dati</a:t>
            </a:r>
            <a:r>
              <a:rPr lang="it-IT" sz="1200" dirty="0">
                <a:solidFill>
                  <a:srgbClr val="1F1C51"/>
                </a:solidFill>
              </a:rPr>
              <a:t>;</a:t>
            </a:r>
            <a:endParaRPr lang="it-IT" sz="1200" dirty="0">
              <a:solidFill>
                <a:srgbClr val="1F1C51"/>
              </a:solidFill>
              <a:effectLst/>
            </a:endParaRPr>
          </a:p>
          <a:p>
            <a:pPr marL="171450" indent="-171450" algn="l">
              <a:spcAft>
                <a:spcPts val="1600"/>
              </a:spcAft>
            </a:pPr>
            <a:r>
              <a:rPr lang="it-IT" sz="1200" b="1" dirty="0">
                <a:solidFill>
                  <a:srgbClr val="1F1C51"/>
                </a:solidFill>
                <a:effectLst/>
              </a:rPr>
              <a:t>Gestione dati complessi: </a:t>
            </a:r>
            <a:r>
              <a:rPr lang="it-IT" sz="1200" dirty="0">
                <a:solidFill>
                  <a:srgbClr val="1F1C51"/>
                </a:solidFill>
                <a:effectLst/>
              </a:rPr>
              <a:t>supporto per dati complessi senza relazioni complesse;</a:t>
            </a:r>
          </a:p>
          <a:p>
            <a:pPr marL="171450" indent="-171450" algn="l">
              <a:spcAft>
                <a:spcPts val="1600"/>
              </a:spcAft>
            </a:pPr>
            <a:r>
              <a:rPr lang="it-IT" sz="1200" b="1" dirty="0">
                <a:solidFill>
                  <a:srgbClr val="1F1C51"/>
                </a:solidFill>
                <a:effectLst/>
              </a:rPr>
              <a:t>Facilità d'uso: </a:t>
            </a:r>
            <a:r>
              <a:rPr lang="it-IT" sz="1200" dirty="0">
                <a:solidFill>
                  <a:srgbClr val="1F1C51"/>
                </a:solidFill>
                <a:effectLst/>
              </a:rPr>
              <a:t>sintassi JSON intuitiva per una gestione agevole dei dati;</a:t>
            </a:r>
          </a:p>
          <a:p>
            <a:pPr marL="171450" indent="-171450" algn="l">
              <a:spcAft>
                <a:spcPts val="1600"/>
              </a:spcAft>
            </a:pPr>
            <a:r>
              <a:rPr lang="it-IT" sz="1200" b="1" dirty="0">
                <a:solidFill>
                  <a:srgbClr val="1F1C51"/>
                </a:solidFill>
                <a:effectLst/>
              </a:rPr>
              <a:t>Operazioni di aggregazione: </a:t>
            </a:r>
            <a:r>
              <a:rPr lang="it-IT" sz="1200" dirty="0">
                <a:solidFill>
                  <a:srgbClr val="1F1C51"/>
                </a:solidFill>
                <a:effectLst/>
              </a:rPr>
              <a:t>ampia gamma di operatori per query complesse.</a:t>
            </a:r>
            <a:endParaRPr sz="1200" dirty="0">
              <a:solidFill>
                <a:srgbClr val="1F1C51"/>
              </a:solidFill>
            </a:endParaRPr>
          </a:p>
        </p:txBody>
      </p:sp>
      <p:pic>
        <p:nvPicPr>
          <p:cNvPr id="4" name="Immagine 3" descr="Immagine che contiene testo, Elementi grafici, illustrazione, design&#10;&#10;Descrizione generata automaticamente">
            <a:extLst>
              <a:ext uri="{FF2B5EF4-FFF2-40B4-BE49-F238E27FC236}">
                <a16:creationId xmlns:a16="http://schemas.microsoft.com/office/drawing/2014/main" id="{E7859E03-A70B-CE17-F1D8-EA20930766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22" b="97283" l="5435" r="95326">
                        <a14:foregroundMark x1="50217" y1="8043" x2="50217" y2="8043"/>
                        <a14:foregroundMark x1="49565" y1="4022" x2="49565" y2="4022"/>
                        <a14:foregroundMark x1="10652" y1="83370" x2="10652" y2="83370"/>
                        <a14:foregroundMark x1="5435" y1="83696" x2="5435" y2="83696"/>
                        <a14:foregroundMark x1="22500" y1="86957" x2="22500" y2="86957"/>
                        <a14:foregroundMark x1="35435" y1="86630" x2="35435" y2="86630"/>
                        <a14:foregroundMark x1="47174" y1="86739" x2="47174" y2="86739"/>
                        <a14:foregroundMark x1="46196" y1="94239" x2="46196" y2="94239"/>
                        <a14:foregroundMark x1="65109" y1="87391" x2="65109" y2="87391"/>
                        <a14:foregroundMark x1="71413" y1="85435" x2="71413" y2="85435"/>
                        <a14:foregroundMark x1="91087" y1="84130" x2="91087" y2="84130"/>
                        <a14:foregroundMark x1="48696" y1="97283" x2="48696" y2="97283"/>
                        <a14:foregroundMark x1="95326" y1="87174" x2="95326" y2="87174"/>
                      </a14:backgroundRemoval>
                    </a14:imgEffect>
                  </a14:imgLayer>
                </a14:imgProps>
              </a:ext>
            </a:extLst>
          </a:blip>
          <a:stretch>
            <a:fillRect/>
          </a:stretch>
        </p:blipFill>
        <p:spPr>
          <a:xfrm>
            <a:off x="5382547" y="877875"/>
            <a:ext cx="3569110" cy="3569110"/>
          </a:xfrm>
          <a:prstGeom prst="rect">
            <a:avLst/>
          </a:prstGeom>
        </p:spPr>
      </p:pic>
    </p:spTree>
    <p:extLst>
      <p:ext uri="{BB962C8B-B14F-4D97-AF65-F5344CB8AC3E}">
        <p14:creationId xmlns:p14="http://schemas.microsoft.com/office/powerpoint/2010/main" val="255828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CONFIGURAZIONE DI MONGODB</a:t>
            </a:r>
            <a:endParaRPr dirty="0"/>
          </a:p>
        </p:txBody>
      </p:sp>
      <p:pic>
        <p:nvPicPr>
          <p:cNvPr id="4" name="Immagine 3" descr="Immagine che contiene testo, schermata&#10;&#10;Descrizione generata automaticamente">
            <a:extLst>
              <a:ext uri="{FF2B5EF4-FFF2-40B4-BE49-F238E27FC236}">
                <a16:creationId xmlns:a16="http://schemas.microsoft.com/office/drawing/2014/main" id="{57FDDCC1-2817-A41F-55D4-095B1DFBC8F3}"/>
              </a:ext>
            </a:extLst>
          </p:cNvPr>
          <p:cNvPicPr>
            <a:picLocks noChangeAspect="1"/>
          </p:cNvPicPr>
          <p:nvPr/>
        </p:nvPicPr>
        <p:blipFill>
          <a:blip r:embed="rId3"/>
          <a:stretch>
            <a:fillRect/>
          </a:stretch>
        </p:blipFill>
        <p:spPr>
          <a:xfrm>
            <a:off x="685800" y="2611078"/>
            <a:ext cx="7772400" cy="2335548"/>
          </a:xfrm>
          <a:prstGeom prst="rect">
            <a:avLst/>
          </a:prstGeom>
        </p:spPr>
      </p:pic>
      <p:sp>
        <p:nvSpPr>
          <p:cNvPr id="6" name="Google Shape;877;p37">
            <a:extLst>
              <a:ext uri="{FF2B5EF4-FFF2-40B4-BE49-F238E27FC236}">
                <a16:creationId xmlns:a16="http://schemas.microsoft.com/office/drawing/2014/main" id="{C5738393-97B7-3537-6A74-70EAC8BDBD27}"/>
              </a:ext>
            </a:extLst>
          </p:cNvPr>
          <p:cNvSpPr txBox="1">
            <a:spLocks/>
          </p:cNvSpPr>
          <p:nvPr/>
        </p:nvSpPr>
        <p:spPr>
          <a:xfrm>
            <a:off x="143933" y="877875"/>
            <a:ext cx="8856134" cy="1693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it-IT" dirty="0"/>
              <a:t>E’ stato istanziato un database </a:t>
            </a:r>
            <a:r>
              <a:rPr lang="it-IT" b="1" dirty="0"/>
              <a:t>keycloak </a:t>
            </a:r>
            <a:r>
              <a:rPr lang="it-IT" dirty="0"/>
              <a:t>organizzato in </a:t>
            </a:r>
            <a:r>
              <a:rPr lang="it-IT" b="1" dirty="0"/>
              <a:t>due distinte collezioni:</a:t>
            </a:r>
          </a:p>
          <a:p>
            <a:pPr marL="285750" indent="-285750">
              <a:spcAft>
                <a:spcPts val="1600"/>
              </a:spcAft>
            </a:pPr>
            <a:r>
              <a:rPr lang="it-IT" b="1" dirty="0"/>
              <a:t>Homeworks: </a:t>
            </a:r>
            <a:r>
              <a:rPr lang="it-IT" dirty="0"/>
              <a:t>contiene, al suo interno, le attività assegnate dal docente tramite l’applicazione. Ogni istanza della collezione è caratterizzata dai seguenti campi: </a:t>
            </a:r>
            <a:r>
              <a:rPr lang="it-IT" b="1" i="1" dirty="0"/>
              <a:t>id</a:t>
            </a:r>
            <a:r>
              <a:rPr lang="it-IT" b="1" dirty="0"/>
              <a:t>, </a:t>
            </a:r>
            <a:r>
              <a:rPr lang="it-IT" b="1" i="1" dirty="0"/>
              <a:t>nome, deadline, traccia</a:t>
            </a:r>
            <a:r>
              <a:rPr lang="it-IT" dirty="0"/>
              <a:t>;</a:t>
            </a:r>
          </a:p>
          <a:p>
            <a:pPr marL="285750" indent="-285750">
              <a:spcAft>
                <a:spcPts val="1600"/>
              </a:spcAft>
            </a:pPr>
            <a:r>
              <a:rPr lang="it-IT" b="1" dirty="0"/>
              <a:t>CompletedHomeworks: </a:t>
            </a:r>
            <a:r>
              <a:rPr lang="it-IT" dirty="0"/>
              <a:t>contiene al suo interno le soluzioni realizzate e consegnate dagli studenti.</a:t>
            </a:r>
            <a:br>
              <a:rPr lang="it-IT" dirty="0"/>
            </a:br>
            <a:r>
              <a:rPr lang="it-IT" dirty="0"/>
              <a:t>Ogni istanza della collezione è caratterizzata dai seguenti campi: </a:t>
            </a:r>
            <a:r>
              <a:rPr lang="it-IT" b="1" i="1" dirty="0"/>
              <a:t>id, homeworkId, content</a:t>
            </a:r>
            <a:br>
              <a:rPr lang="it-IT" dirty="0"/>
            </a:br>
            <a:endParaRPr lang="it-IT" dirty="0"/>
          </a:p>
          <a:p>
            <a:pPr marL="0" indent="0">
              <a:spcAft>
                <a:spcPts val="1600"/>
              </a:spcAft>
              <a:buFont typeface="DM Sans"/>
              <a:buNone/>
            </a:pPr>
            <a:endParaRPr lang="it-IT" dirty="0"/>
          </a:p>
        </p:txBody>
      </p:sp>
    </p:spTree>
    <p:extLst>
      <p:ext uri="{BB962C8B-B14F-4D97-AF65-F5344CB8AC3E}">
        <p14:creationId xmlns:p14="http://schemas.microsoft.com/office/powerpoint/2010/main" val="36509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HASHICORP VAULT</a:t>
            </a:r>
            <a:endParaRPr dirty="0"/>
          </a:p>
        </p:txBody>
      </p:sp>
      <p:sp>
        <p:nvSpPr>
          <p:cNvPr id="877" name="Google Shape;877;p37"/>
          <p:cNvSpPr txBox="1">
            <a:spLocks noGrp="1"/>
          </p:cNvSpPr>
          <p:nvPr>
            <p:ph type="body" idx="3"/>
          </p:nvPr>
        </p:nvSpPr>
        <p:spPr>
          <a:xfrm>
            <a:off x="85105" y="751146"/>
            <a:ext cx="5617606" cy="439235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200" dirty="0"/>
              <a:t>HashiCorp Vault è uno strumento progettato per la gestione sicura di segreti, password, chiavi API, certificati e altri dati sensibili utilizzati nelle moderne applicazioni e infrastrutture IT. </a:t>
            </a:r>
          </a:p>
          <a:p>
            <a:pPr marL="0" lvl="0" indent="0" algn="l" rtl="0">
              <a:spcBef>
                <a:spcPts val="0"/>
              </a:spcBef>
              <a:spcAft>
                <a:spcPts val="1600"/>
              </a:spcAft>
              <a:buNone/>
            </a:pPr>
            <a:r>
              <a:rPr lang="it-IT" sz="1200" dirty="0"/>
              <a:t>Tra le principali caratteristiche, troviamo:</a:t>
            </a:r>
          </a:p>
          <a:p>
            <a:pPr marL="171450" indent="-171450" algn="l">
              <a:spcAft>
                <a:spcPts val="1600"/>
              </a:spcAft>
            </a:pPr>
            <a:r>
              <a:rPr lang="it-IT" sz="1200" b="1" dirty="0"/>
              <a:t>Gestione sicura dei segreti</a:t>
            </a:r>
            <a:r>
              <a:rPr lang="it-IT" sz="1200" dirty="0"/>
              <a:t>: Vault offre un modo sicuro per memorizzare, gestire e distribuire segreti sensibili, come password, token, chiavi di crittografia, senza la necessità di archiviarli nei file di configurazione o in altri luoghi non sicuri;</a:t>
            </a:r>
          </a:p>
          <a:p>
            <a:pPr marL="171450" indent="-171450" algn="l">
              <a:spcAft>
                <a:spcPts val="1600"/>
              </a:spcAft>
            </a:pPr>
            <a:r>
              <a:rPr lang="it-IT" sz="1200" b="1" dirty="0"/>
              <a:t>Architettura</a:t>
            </a:r>
            <a:r>
              <a:rPr lang="it-IT" sz="1200" dirty="0"/>
              <a:t> </a:t>
            </a:r>
            <a:r>
              <a:rPr lang="it-IT" sz="1200" b="1" dirty="0"/>
              <a:t>flessibile</a:t>
            </a:r>
            <a:r>
              <a:rPr lang="it-IT" sz="1200" dirty="0"/>
              <a:t>: Vault è progettato con un'architettura modulare che consente l'integrazione con varie fonti di autenticazione e backend per la memorizzazione dei dati (database, ecc.);</a:t>
            </a:r>
          </a:p>
          <a:p>
            <a:pPr marL="171450" indent="-171450" algn="l">
              <a:spcAft>
                <a:spcPts val="1600"/>
              </a:spcAft>
            </a:pPr>
            <a:r>
              <a:rPr lang="it-IT" sz="1200" b="1" dirty="0"/>
              <a:t>Politiche di accesso e controllo granulare</a:t>
            </a:r>
            <a:r>
              <a:rPr lang="it-IT" sz="1200" dirty="0"/>
              <a:t>: Vault offre politiche di accesso flessibili e controlli granulari per garantire che solo le applicazioni e gli utenti autorizzati possano accedere ai segreti appropriati;</a:t>
            </a:r>
          </a:p>
          <a:p>
            <a:pPr marL="171450" indent="-171450" algn="l">
              <a:spcAft>
                <a:spcPts val="1600"/>
              </a:spcAft>
            </a:pPr>
            <a:r>
              <a:rPr lang="it-IT" sz="1200" b="1" dirty="0"/>
              <a:t>Audit e registrazione dettagliati</a:t>
            </a:r>
            <a:r>
              <a:rPr lang="it-IT" sz="1200" dirty="0"/>
              <a:t>: registra in modo dettagliato tutte le attività di accesso e utilizzo dei segreti, consentendo una tracciabilità e un'auditing completa per conformarsi ai requisiti di sicurezza e conformità;</a:t>
            </a:r>
          </a:p>
          <a:p>
            <a:pPr marL="0" lvl="0" indent="0" algn="l" rtl="0">
              <a:spcBef>
                <a:spcPts val="0"/>
              </a:spcBef>
              <a:spcAft>
                <a:spcPts val="1600"/>
              </a:spcAft>
              <a:buNone/>
            </a:pPr>
            <a:r>
              <a:rPr lang="it-IT" sz="1200" dirty="0"/>
              <a:t>.</a:t>
            </a:r>
            <a:endParaRPr sz="1200" dirty="0"/>
          </a:p>
        </p:txBody>
      </p:sp>
      <p:pic>
        <p:nvPicPr>
          <p:cNvPr id="2" name="Immagine 1" descr="Immagine che contiene schermata, quadrato, nero, design&#10;&#10;Descrizione generata automaticamente">
            <a:extLst>
              <a:ext uri="{FF2B5EF4-FFF2-40B4-BE49-F238E27FC236}">
                <a16:creationId xmlns:a16="http://schemas.microsoft.com/office/drawing/2014/main" id="{248CCB2D-8787-70E7-B6EC-917C2ABAF6E7}"/>
              </a:ext>
            </a:extLst>
          </p:cNvPr>
          <p:cNvPicPr>
            <a:picLocks noChangeAspect="1"/>
          </p:cNvPicPr>
          <p:nvPr/>
        </p:nvPicPr>
        <p:blipFill>
          <a:blip r:embed="rId3"/>
          <a:stretch>
            <a:fillRect/>
          </a:stretch>
        </p:blipFill>
        <p:spPr>
          <a:xfrm>
            <a:off x="5888146" y="1282311"/>
            <a:ext cx="2991847" cy="2991847"/>
          </a:xfrm>
          <a:prstGeom prst="rect">
            <a:avLst/>
          </a:prstGeom>
        </p:spPr>
      </p:pic>
    </p:spTree>
    <p:extLst>
      <p:ext uri="{BB962C8B-B14F-4D97-AF65-F5344CB8AC3E}">
        <p14:creationId xmlns:p14="http://schemas.microsoft.com/office/powerpoint/2010/main" val="682276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CONFIGURAZIONE DI VAULT</a:t>
            </a:r>
            <a:endParaRPr dirty="0"/>
          </a:p>
        </p:txBody>
      </p:sp>
      <p:pic>
        <p:nvPicPr>
          <p:cNvPr id="4" name="Immagine 3" descr="Immagine che contiene testo, schermata, Carattere, nero&#10;&#10;Descrizione generata automaticamente">
            <a:extLst>
              <a:ext uri="{FF2B5EF4-FFF2-40B4-BE49-F238E27FC236}">
                <a16:creationId xmlns:a16="http://schemas.microsoft.com/office/drawing/2014/main" id="{E704A12C-2A2D-A2E0-C271-CA4F2A714149}"/>
              </a:ext>
            </a:extLst>
          </p:cNvPr>
          <p:cNvPicPr>
            <a:picLocks noChangeAspect="1"/>
          </p:cNvPicPr>
          <p:nvPr/>
        </p:nvPicPr>
        <p:blipFill>
          <a:blip r:embed="rId3"/>
          <a:stretch>
            <a:fillRect/>
          </a:stretch>
        </p:blipFill>
        <p:spPr>
          <a:xfrm>
            <a:off x="4567186" y="810731"/>
            <a:ext cx="3908600" cy="798449"/>
          </a:xfrm>
          <a:prstGeom prst="rect">
            <a:avLst/>
          </a:prstGeom>
        </p:spPr>
      </p:pic>
      <p:pic>
        <p:nvPicPr>
          <p:cNvPr id="7" name="Immagine 6" descr="Immagine che contiene testo, schermata, Carattere&#10;&#10;Descrizione generata automaticamente">
            <a:extLst>
              <a:ext uri="{FF2B5EF4-FFF2-40B4-BE49-F238E27FC236}">
                <a16:creationId xmlns:a16="http://schemas.microsoft.com/office/drawing/2014/main" id="{CA48650B-028E-B134-11D9-C48E802F0894}"/>
              </a:ext>
            </a:extLst>
          </p:cNvPr>
          <p:cNvPicPr>
            <a:picLocks noChangeAspect="1"/>
          </p:cNvPicPr>
          <p:nvPr/>
        </p:nvPicPr>
        <p:blipFill>
          <a:blip r:embed="rId4"/>
          <a:stretch>
            <a:fillRect/>
          </a:stretch>
        </p:blipFill>
        <p:spPr>
          <a:xfrm>
            <a:off x="4989676" y="1648547"/>
            <a:ext cx="2867130" cy="1180298"/>
          </a:xfrm>
          <a:prstGeom prst="rect">
            <a:avLst/>
          </a:prstGeom>
        </p:spPr>
      </p:pic>
      <p:pic>
        <p:nvPicPr>
          <p:cNvPr id="9" name="Immagine 8" descr="Immagine che contiene testo, schermata, Carattere, menu&#10;&#10;Descrizione generata automaticamente">
            <a:extLst>
              <a:ext uri="{FF2B5EF4-FFF2-40B4-BE49-F238E27FC236}">
                <a16:creationId xmlns:a16="http://schemas.microsoft.com/office/drawing/2014/main" id="{7D6B8E7E-A62F-6FDE-2261-077460F77A7C}"/>
              </a:ext>
            </a:extLst>
          </p:cNvPr>
          <p:cNvPicPr>
            <a:picLocks noChangeAspect="1"/>
          </p:cNvPicPr>
          <p:nvPr/>
        </p:nvPicPr>
        <p:blipFill>
          <a:blip r:embed="rId5"/>
          <a:stretch>
            <a:fillRect/>
          </a:stretch>
        </p:blipFill>
        <p:spPr>
          <a:xfrm>
            <a:off x="4989676" y="2868213"/>
            <a:ext cx="2881964" cy="2153952"/>
          </a:xfrm>
          <a:prstGeom prst="rect">
            <a:avLst/>
          </a:prstGeom>
        </p:spPr>
      </p:pic>
      <p:pic>
        <p:nvPicPr>
          <p:cNvPr id="11" name="Immagine 10" descr="Immagine che contiene testo, schermata, Carattere&#10;&#10;Descrizione generata automaticamente">
            <a:extLst>
              <a:ext uri="{FF2B5EF4-FFF2-40B4-BE49-F238E27FC236}">
                <a16:creationId xmlns:a16="http://schemas.microsoft.com/office/drawing/2014/main" id="{4A959054-CDC6-B9F2-60B4-3B8EC60A1160}"/>
              </a:ext>
            </a:extLst>
          </p:cNvPr>
          <p:cNvPicPr>
            <a:picLocks noChangeAspect="1"/>
          </p:cNvPicPr>
          <p:nvPr/>
        </p:nvPicPr>
        <p:blipFill>
          <a:blip r:embed="rId6"/>
          <a:stretch>
            <a:fillRect/>
          </a:stretch>
        </p:blipFill>
        <p:spPr>
          <a:xfrm>
            <a:off x="367377" y="3597278"/>
            <a:ext cx="3807385" cy="1190649"/>
          </a:xfrm>
          <a:prstGeom prst="rect">
            <a:avLst/>
          </a:prstGeom>
        </p:spPr>
      </p:pic>
      <p:sp>
        <p:nvSpPr>
          <p:cNvPr id="16" name="Google Shape;877;p37">
            <a:extLst>
              <a:ext uri="{FF2B5EF4-FFF2-40B4-BE49-F238E27FC236}">
                <a16:creationId xmlns:a16="http://schemas.microsoft.com/office/drawing/2014/main" id="{856A62AA-0449-D85E-CEDC-C4E5FEA26C67}"/>
              </a:ext>
            </a:extLst>
          </p:cNvPr>
          <p:cNvSpPr txBox="1">
            <a:spLocks/>
          </p:cNvSpPr>
          <p:nvPr/>
        </p:nvSpPr>
        <p:spPr>
          <a:xfrm>
            <a:off x="85104" y="916027"/>
            <a:ext cx="3929114" cy="2643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it-IT" sz="1200" dirty="0">
                <a:solidFill>
                  <a:srgbClr val="1F1C51"/>
                </a:solidFill>
              </a:rPr>
              <a:t>L’applicazione utilizza Vault per la</a:t>
            </a:r>
            <a:r>
              <a:rPr lang="it-IT" sz="1200" b="1" dirty="0">
                <a:solidFill>
                  <a:srgbClr val="1F1C51"/>
                </a:solidFill>
              </a:rPr>
              <a:t> generazione delle credenziali per l’accesso al database </a:t>
            </a:r>
            <a:r>
              <a:rPr lang="it-IT" sz="1200" dirty="0">
                <a:solidFill>
                  <a:srgbClr val="1F1C51"/>
                </a:solidFill>
              </a:rPr>
              <a:t>MongoDB. Le figure mostrano, rispettivamente:</a:t>
            </a:r>
          </a:p>
          <a:p>
            <a:pPr marL="171450" indent="-171450">
              <a:spcAft>
                <a:spcPts val="1600"/>
              </a:spcAft>
            </a:pPr>
            <a:r>
              <a:rPr lang="it-IT" sz="1200" b="1" dirty="0">
                <a:solidFill>
                  <a:srgbClr val="1F1C51"/>
                </a:solidFill>
              </a:rPr>
              <a:t>Generazione del segreto</a:t>
            </a:r>
            <a:r>
              <a:rPr lang="it-IT" sz="1200" dirty="0">
                <a:solidFill>
                  <a:srgbClr val="1F1C51"/>
                </a:solidFill>
              </a:rPr>
              <a:t>;</a:t>
            </a:r>
          </a:p>
          <a:p>
            <a:pPr marL="171450" indent="-171450">
              <a:spcAft>
                <a:spcPts val="1600"/>
              </a:spcAft>
            </a:pPr>
            <a:r>
              <a:rPr lang="it-IT" sz="1200" b="1" dirty="0">
                <a:solidFill>
                  <a:srgbClr val="1F1C51"/>
                </a:solidFill>
              </a:rPr>
              <a:t>Collegamento al database </a:t>
            </a:r>
            <a:r>
              <a:rPr lang="it-IT" sz="1200" dirty="0">
                <a:solidFill>
                  <a:srgbClr val="1F1C51"/>
                </a:solidFill>
              </a:rPr>
              <a:t>MongoDB;</a:t>
            </a:r>
          </a:p>
          <a:p>
            <a:pPr marL="171450" indent="-171450">
              <a:spcAft>
                <a:spcPts val="1600"/>
              </a:spcAft>
            </a:pPr>
            <a:r>
              <a:rPr lang="it-IT" sz="1200" b="1" dirty="0">
                <a:solidFill>
                  <a:srgbClr val="1F1C51"/>
                </a:solidFill>
              </a:rPr>
              <a:t>Definizione del ruolo </a:t>
            </a:r>
            <a:r>
              <a:rPr lang="it-IT" sz="1200" dirty="0">
                <a:solidFill>
                  <a:srgbClr val="1F1C51"/>
                </a:solidFill>
              </a:rPr>
              <a:t>completeAdmin;</a:t>
            </a:r>
          </a:p>
          <a:p>
            <a:pPr marL="171450" indent="-171450">
              <a:spcAft>
                <a:spcPts val="1600"/>
              </a:spcAft>
            </a:pPr>
            <a:r>
              <a:rPr lang="it-IT" sz="1200" b="1" dirty="0">
                <a:solidFill>
                  <a:srgbClr val="1F1C51"/>
                </a:solidFill>
              </a:rPr>
              <a:t>Aggiornamento della policy</a:t>
            </a:r>
            <a:r>
              <a:rPr lang="it-IT" sz="1200" dirty="0">
                <a:solidFill>
                  <a:srgbClr val="1F1C51"/>
                </a:solidFill>
              </a:rPr>
              <a:t>;</a:t>
            </a:r>
          </a:p>
          <a:p>
            <a:pPr marL="171450" indent="-171450">
              <a:spcAft>
                <a:spcPts val="1600"/>
              </a:spcAft>
            </a:pPr>
            <a:r>
              <a:rPr lang="it-IT" sz="1200" b="1" dirty="0">
                <a:solidFill>
                  <a:srgbClr val="1F1C51"/>
                </a:solidFill>
              </a:rPr>
              <a:t>Lettura delle credenziali </a:t>
            </a:r>
            <a:r>
              <a:rPr lang="it-IT" sz="1200" dirty="0">
                <a:solidFill>
                  <a:srgbClr val="1F1C51"/>
                </a:solidFill>
              </a:rPr>
              <a:t>generate da Vault.</a:t>
            </a:r>
          </a:p>
        </p:txBody>
      </p:sp>
    </p:spTree>
    <p:extLst>
      <p:ext uri="{BB962C8B-B14F-4D97-AF65-F5344CB8AC3E}">
        <p14:creationId xmlns:p14="http://schemas.microsoft.com/office/powerpoint/2010/main" val="41734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261553" y="103256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44"/>
          <p:cNvSpPr txBox="1">
            <a:spLocks noGrp="1"/>
          </p:cNvSpPr>
          <p:nvPr>
            <p:ph type="title"/>
          </p:nvPr>
        </p:nvSpPr>
        <p:spPr>
          <a:xfrm>
            <a:off x="1720903" y="1392015"/>
            <a:ext cx="5292611"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 ARCHITETTURALE</a:t>
            </a:r>
            <a:endParaRPr dirty="0"/>
          </a:p>
        </p:txBody>
      </p:sp>
      <p:sp>
        <p:nvSpPr>
          <p:cNvPr id="1652" name="Google Shape;1652;p44"/>
          <p:cNvSpPr txBox="1">
            <a:spLocks noGrp="1"/>
          </p:cNvSpPr>
          <p:nvPr>
            <p:ph type="title" idx="2"/>
          </p:nvPr>
        </p:nvSpPr>
        <p:spPr>
          <a:xfrm>
            <a:off x="3243150" y="79242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1761" name="Google Shape;1761;p44"/>
          <p:cNvSpPr/>
          <p:nvPr/>
        </p:nvSpPr>
        <p:spPr>
          <a:xfrm rot="6517079">
            <a:off x="-2486509" y="990150"/>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4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 DIAGRAM</a:t>
            </a:r>
            <a:endParaRPr dirty="0"/>
          </a:p>
        </p:txBody>
      </p:sp>
      <p:pic>
        <p:nvPicPr>
          <p:cNvPr id="21" name="Immagine 20">
            <a:extLst>
              <a:ext uri="{FF2B5EF4-FFF2-40B4-BE49-F238E27FC236}">
                <a16:creationId xmlns:a16="http://schemas.microsoft.com/office/drawing/2014/main" id="{7D8F60C8-BF76-574D-1A4D-530A433EF989}"/>
              </a:ext>
            </a:extLst>
          </p:cNvPr>
          <p:cNvPicPr>
            <a:picLocks noChangeAspect="1"/>
          </p:cNvPicPr>
          <p:nvPr/>
        </p:nvPicPr>
        <p:blipFill>
          <a:blip r:embed="rId3"/>
          <a:stretch>
            <a:fillRect/>
          </a:stretch>
        </p:blipFill>
        <p:spPr>
          <a:xfrm>
            <a:off x="0" y="964069"/>
            <a:ext cx="9144000" cy="39675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412118" y="124825"/>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304" name="Google Shape;304;p31"/>
          <p:cNvCxnSpPr/>
          <p:nvPr/>
        </p:nvCxnSpPr>
        <p:spPr>
          <a:xfrm>
            <a:off x="4564966" y="324949"/>
            <a:ext cx="39352" cy="4732386"/>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13344" y="39563"/>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Introduzione</a:t>
            </a:r>
            <a:endParaRPr dirty="0">
              <a:solidFill>
                <a:schemeClr val="lt2"/>
              </a:solidFill>
            </a:endParaRPr>
          </a:p>
        </p:txBody>
      </p:sp>
      <p:sp>
        <p:nvSpPr>
          <p:cNvPr id="307" name="Google Shape;307;p31"/>
          <p:cNvSpPr txBox="1">
            <a:spLocks noGrp="1"/>
          </p:cNvSpPr>
          <p:nvPr>
            <p:ph type="ctrTitle" idx="2"/>
          </p:nvPr>
        </p:nvSpPr>
        <p:spPr>
          <a:xfrm>
            <a:off x="606818" y="993574"/>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Tecnologie</a:t>
            </a:r>
            <a:endParaRPr dirty="0">
              <a:solidFill>
                <a:schemeClr val="lt2"/>
              </a:solidFill>
            </a:endParaRPr>
          </a:p>
        </p:txBody>
      </p:sp>
      <p:sp>
        <p:nvSpPr>
          <p:cNvPr id="309" name="Google Shape;309;p31"/>
          <p:cNvSpPr txBox="1">
            <a:spLocks noGrp="1"/>
          </p:cNvSpPr>
          <p:nvPr>
            <p:ph type="ctrTitle" idx="4"/>
          </p:nvPr>
        </p:nvSpPr>
        <p:spPr>
          <a:xfrm>
            <a:off x="606818" y="1914733"/>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Design Architetturale</a:t>
            </a:r>
            <a:endParaRPr dirty="0">
              <a:solidFill>
                <a:schemeClr val="lt2"/>
              </a:solidFill>
            </a:endParaRPr>
          </a:p>
        </p:txBody>
      </p:sp>
      <p:sp>
        <p:nvSpPr>
          <p:cNvPr id="311" name="Google Shape;311;p31"/>
          <p:cNvSpPr txBox="1">
            <a:spLocks noGrp="1"/>
          </p:cNvSpPr>
          <p:nvPr>
            <p:ph type="title" idx="7"/>
          </p:nvPr>
        </p:nvSpPr>
        <p:spPr>
          <a:xfrm>
            <a:off x="3412118" y="961739"/>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2" name="Google Shape;312;p31"/>
          <p:cNvSpPr txBox="1">
            <a:spLocks noGrp="1"/>
          </p:cNvSpPr>
          <p:nvPr>
            <p:ph type="title" idx="8"/>
          </p:nvPr>
        </p:nvSpPr>
        <p:spPr>
          <a:xfrm>
            <a:off x="3412118" y="1836594"/>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3" name="Google Shape;313;p31"/>
          <p:cNvSpPr txBox="1">
            <a:spLocks noGrp="1"/>
          </p:cNvSpPr>
          <p:nvPr>
            <p:ph type="title" idx="9"/>
          </p:nvPr>
        </p:nvSpPr>
        <p:spPr>
          <a:xfrm>
            <a:off x="4498642" y="124825"/>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314" name="Google Shape;314;p31"/>
          <p:cNvSpPr txBox="1">
            <a:spLocks noGrp="1"/>
          </p:cNvSpPr>
          <p:nvPr>
            <p:ph type="title" idx="13"/>
          </p:nvPr>
        </p:nvSpPr>
        <p:spPr>
          <a:xfrm>
            <a:off x="4515850" y="980504"/>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
        <p:nvSpPr>
          <p:cNvPr id="315" name="Google Shape;315;p31"/>
          <p:cNvSpPr txBox="1">
            <a:spLocks noGrp="1"/>
          </p:cNvSpPr>
          <p:nvPr>
            <p:ph type="title" idx="14"/>
          </p:nvPr>
        </p:nvSpPr>
        <p:spPr>
          <a:xfrm>
            <a:off x="4439650" y="1867422"/>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sp>
        <p:nvSpPr>
          <p:cNvPr id="316" name="Google Shape;316;p31"/>
          <p:cNvSpPr txBox="1">
            <a:spLocks noGrp="1"/>
          </p:cNvSpPr>
          <p:nvPr>
            <p:ph type="ctrTitle" idx="15"/>
          </p:nvPr>
        </p:nvSpPr>
        <p:spPr>
          <a:xfrm>
            <a:off x="5708050" y="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Famiglia di Controlli AC</a:t>
            </a:r>
            <a:endParaRPr dirty="0">
              <a:solidFill>
                <a:schemeClr val="lt2"/>
              </a:solidFill>
            </a:endParaRPr>
          </a:p>
        </p:txBody>
      </p:sp>
      <p:sp>
        <p:nvSpPr>
          <p:cNvPr id="318" name="Google Shape;318;p31"/>
          <p:cNvSpPr txBox="1">
            <a:spLocks noGrp="1"/>
          </p:cNvSpPr>
          <p:nvPr>
            <p:ph type="ctrTitle" idx="17"/>
          </p:nvPr>
        </p:nvSpPr>
        <p:spPr>
          <a:xfrm>
            <a:off x="5833366" y="105106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lt2"/>
                </a:solidFill>
              </a:rPr>
              <a:t>Famiglia di Controlli IA</a:t>
            </a:r>
          </a:p>
        </p:txBody>
      </p:sp>
      <p:sp>
        <p:nvSpPr>
          <p:cNvPr id="320" name="Google Shape;320;p31"/>
          <p:cNvSpPr txBox="1">
            <a:spLocks noGrp="1"/>
          </p:cNvSpPr>
          <p:nvPr>
            <p:ph type="ctrTitle" idx="19"/>
          </p:nvPr>
        </p:nvSpPr>
        <p:spPr>
          <a:xfrm>
            <a:off x="5833366" y="1963577"/>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lt2"/>
                </a:solidFill>
              </a:rPr>
              <a:t>Famiglia di Controlli SC</a:t>
            </a:r>
          </a:p>
        </p:txBody>
      </p:sp>
      <p:cxnSp>
        <p:nvCxnSpPr>
          <p:cNvPr id="322" name="Google Shape;322;p31"/>
          <p:cNvCxnSpPr/>
          <p:nvPr/>
        </p:nvCxnSpPr>
        <p:spPr>
          <a:xfrm>
            <a:off x="895216" y="896259"/>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895216" y="1780425"/>
            <a:ext cx="7339500" cy="0"/>
          </a:xfrm>
          <a:prstGeom prst="straightConnector1">
            <a:avLst/>
          </a:prstGeom>
          <a:noFill/>
          <a:ln w="19050" cap="flat" cmpd="sng">
            <a:solidFill>
              <a:schemeClr val="lt1"/>
            </a:solidFill>
            <a:prstDash val="solid"/>
            <a:round/>
            <a:headEnd type="oval" w="med" len="med"/>
            <a:tailEnd type="oval" w="med" len="med"/>
          </a:ln>
        </p:spPr>
      </p:cxnSp>
      <p:sp>
        <p:nvSpPr>
          <p:cNvPr id="28" name="Google Shape;309;p31">
            <a:extLst>
              <a:ext uri="{FF2B5EF4-FFF2-40B4-BE49-F238E27FC236}">
                <a16:creationId xmlns:a16="http://schemas.microsoft.com/office/drawing/2014/main" id="{99F3EED6-6D30-D927-6912-DE4B6576523F}"/>
              </a:ext>
            </a:extLst>
          </p:cNvPr>
          <p:cNvSpPr txBox="1">
            <a:spLocks/>
          </p:cNvSpPr>
          <p:nvPr/>
        </p:nvSpPr>
        <p:spPr>
          <a:xfrm>
            <a:off x="663354" y="2801405"/>
            <a:ext cx="2729100"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it-IT" dirty="0">
                <a:solidFill>
                  <a:schemeClr val="lt2"/>
                </a:solidFill>
              </a:rPr>
              <a:t>Threat Modelling</a:t>
            </a:r>
          </a:p>
        </p:txBody>
      </p:sp>
      <p:sp>
        <p:nvSpPr>
          <p:cNvPr id="29" name="Google Shape;312;p31">
            <a:extLst>
              <a:ext uri="{FF2B5EF4-FFF2-40B4-BE49-F238E27FC236}">
                <a16:creationId xmlns:a16="http://schemas.microsoft.com/office/drawing/2014/main" id="{E6722AB6-8F47-9435-C203-AC9F4625ABCA}"/>
              </a:ext>
            </a:extLst>
          </p:cNvPr>
          <p:cNvSpPr txBox="1">
            <a:spLocks/>
          </p:cNvSpPr>
          <p:nvPr/>
        </p:nvSpPr>
        <p:spPr>
          <a:xfrm>
            <a:off x="3429302" y="2697338"/>
            <a:ext cx="1192200" cy="7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000"/>
              <a:buFont typeface="Viga"/>
              <a:buNone/>
              <a:defRPr sz="40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9pPr>
          </a:lstStyle>
          <a:p>
            <a:r>
              <a:rPr lang="en" dirty="0"/>
              <a:t>04</a:t>
            </a:r>
          </a:p>
        </p:txBody>
      </p:sp>
      <p:sp>
        <p:nvSpPr>
          <p:cNvPr id="30" name="Google Shape;315;p31">
            <a:extLst>
              <a:ext uri="{FF2B5EF4-FFF2-40B4-BE49-F238E27FC236}">
                <a16:creationId xmlns:a16="http://schemas.microsoft.com/office/drawing/2014/main" id="{E4122261-2C75-501E-6A00-13D7047ABE75}"/>
              </a:ext>
            </a:extLst>
          </p:cNvPr>
          <p:cNvSpPr txBox="1">
            <a:spLocks/>
          </p:cNvSpPr>
          <p:nvPr/>
        </p:nvSpPr>
        <p:spPr>
          <a:xfrm>
            <a:off x="4439650" y="2776770"/>
            <a:ext cx="1192200" cy="7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000"/>
              <a:buFont typeface="Viga"/>
              <a:buNone/>
              <a:defRPr sz="4000" b="0" i="0" u="none" strike="noStrike" cap="none">
                <a:solidFill>
                  <a:schemeClr val="lt2"/>
                </a:solidFill>
                <a:latin typeface="Viga"/>
                <a:ea typeface="Viga"/>
                <a:cs typeface="Viga"/>
                <a:sym typeface="Viga"/>
              </a:defRPr>
            </a:lvl1pPr>
            <a:lvl2pPr marR="0" lvl="1"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9pPr>
          </a:lstStyle>
          <a:p>
            <a:r>
              <a:rPr lang="en" dirty="0"/>
              <a:t>09</a:t>
            </a:r>
          </a:p>
        </p:txBody>
      </p:sp>
      <p:sp>
        <p:nvSpPr>
          <p:cNvPr id="31" name="Google Shape;320;p31">
            <a:extLst>
              <a:ext uri="{FF2B5EF4-FFF2-40B4-BE49-F238E27FC236}">
                <a16:creationId xmlns:a16="http://schemas.microsoft.com/office/drawing/2014/main" id="{293D4678-98F8-92FB-67DD-E8DAF2E04095}"/>
              </a:ext>
            </a:extLst>
          </p:cNvPr>
          <p:cNvSpPr txBox="1">
            <a:spLocks/>
          </p:cNvSpPr>
          <p:nvPr/>
        </p:nvSpPr>
        <p:spPr>
          <a:xfrm>
            <a:off x="5833366" y="2863933"/>
            <a:ext cx="2729100" cy="726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it-IT" dirty="0">
                <a:solidFill>
                  <a:schemeClr val="lt2"/>
                </a:solidFill>
              </a:rPr>
              <a:t>Famiglia di Controlli AU</a:t>
            </a:r>
          </a:p>
          <a:p>
            <a:endParaRPr lang="it-IT" dirty="0">
              <a:solidFill>
                <a:schemeClr val="lt2"/>
              </a:solidFill>
            </a:endParaRPr>
          </a:p>
        </p:txBody>
      </p:sp>
      <p:cxnSp>
        <p:nvCxnSpPr>
          <p:cNvPr id="288" name="Google Shape;323;p31">
            <a:extLst>
              <a:ext uri="{FF2B5EF4-FFF2-40B4-BE49-F238E27FC236}">
                <a16:creationId xmlns:a16="http://schemas.microsoft.com/office/drawing/2014/main" id="{9E422A10-D269-F76D-8E54-2A03A8BCC16C}"/>
              </a:ext>
            </a:extLst>
          </p:cNvPr>
          <p:cNvCxnSpPr/>
          <p:nvPr/>
        </p:nvCxnSpPr>
        <p:spPr>
          <a:xfrm>
            <a:off x="951752" y="2633875"/>
            <a:ext cx="7339500" cy="0"/>
          </a:xfrm>
          <a:prstGeom prst="straightConnector1">
            <a:avLst/>
          </a:prstGeom>
          <a:noFill/>
          <a:ln w="19050" cap="flat" cmpd="sng">
            <a:solidFill>
              <a:schemeClr val="lt1"/>
            </a:solidFill>
            <a:prstDash val="solid"/>
            <a:round/>
            <a:headEnd type="oval" w="med" len="med"/>
            <a:tailEnd type="oval" w="med" len="med"/>
          </a:ln>
        </p:spPr>
      </p:cxnSp>
      <p:sp>
        <p:nvSpPr>
          <p:cNvPr id="289" name="Google Shape;309;p31">
            <a:extLst>
              <a:ext uri="{FF2B5EF4-FFF2-40B4-BE49-F238E27FC236}">
                <a16:creationId xmlns:a16="http://schemas.microsoft.com/office/drawing/2014/main" id="{7F3F9E02-BF21-9481-3FF9-0F5A302A1CB8}"/>
              </a:ext>
            </a:extLst>
          </p:cNvPr>
          <p:cNvSpPr txBox="1">
            <a:spLocks/>
          </p:cNvSpPr>
          <p:nvPr/>
        </p:nvSpPr>
        <p:spPr>
          <a:xfrm>
            <a:off x="663354" y="3814583"/>
            <a:ext cx="2729100"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it-IT" dirty="0">
                <a:solidFill>
                  <a:schemeClr val="lt2"/>
                </a:solidFill>
              </a:rPr>
              <a:t>Web App Overview</a:t>
            </a:r>
          </a:p>
        </p:txBody>
      </p:sp>
      <p:sp>
        <p:nvSpPr>
          <p:cNvPr id="290" name="Google Shape;312;p31">
            <a:extLst>
              <a:ext uri="{FF2B5EF4-FFF2-40B4-BE49-F238E27FC236}">
                <a16:creationId xmlns:a16="http://schemas.microsoft.com/office/drawing/2014/main" id="{2ECC1F28-855B-0EAE-CAF7-CE59BB1571AA}"/>
              </a:ext>
            </a:extLst>
          </p:cNvPr>
          <p:cNvSpPr txBox="1">
            <a:spLocks/>
          </p:cNvSpPr>
          <p:nvPr/>
        </p:nvSpPr>
        <p:spPr>
          <a:xfrm>
            <a:off x="3438922" y="3643660"/>
            <a:ext cx="1192200" cy="7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000"/>
              <a:buFont typeface="Viga"/>
              <a:buNone/>
              <a:defRPr sz="40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9pPr>
          </a:lstStyle>
          <a:p>
            <a:r>
              <a:rPr lang="en" dirty="0"/>
              <a:t>05</a:t>
            </a:r>
          </a:p>
        </p:txBody>
      </p:sp>
      <p:sp>
        <p:nvSpPr>
          <p:cNvPr id="291" name="Google Shape;315;p31">
            <a:extLst>
              <a:ext uri="{FF2B5EF4-FFF2-40B4-BE49-F238E27FC236}">
                <a16:creationId xmlns:a16="http://schemas.microsoft.com/office/drawing/2014/main" id="{7AA7376D-5897-7DF0-0BB3-54028714278D}"/>
              </a:ext>
            </a:extLst>
          </p:cNvPr>
          <p:cNvSpPr txBox="1">
            <a:spLocks/>
          </p:cNvSpPr>
          <p:nvPr/>
        </p:nvSpPr>
        <p:spPr>
          <a:xfrm>
            <a:off x="4439650" y="3642877"/>
            <a:ext cx="1192200" cy="7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000"/>
              <a:buFont typeface="Viga"/>
              <a:buNone/>
              <a:defRPr sz="4000" b="0" i="0" u="none" strike="noStrike" cap="none">
                <a:solidFill>
                  <a:schemeClr val="lt2"/>
                </a:solidFill>
                <a:latin typeface="Viga"/>
                <a:ea typeface="Viga"/>
                <a:cs typeface="Viga"/>
                <a:sym typeface="Viga"/>
              </a:defRPr>
            </a:lvl1pPr>
            <a:lvl2pPr marR="0" lvl="1"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9pPr>
          </a:lstStyle>
          <a:p>
            <a:r>
              <a:rPr lang="en" dirty="0"/>
              <a:t>10</a:t>
            </a:r>
          </a:p>
        </p:txBody>
      </p:sp>
      <p:sp>
        <p:nvSpPr>
          <p:cNvPr id="292" name="Google Shape;320;p31">
            <a:extLst>
              <a:ext uri="{FF2B5EF4-FFF2-40B4-BE49-F238E27FC236}">
                <a16:creationId xmlns:a16="http://schemas.microsoft.com/office/drawing/2014/main" id="{A3B88922-BB90-0256-E2CB-5C2A544F1F21}"/>
              </a:ext>
            </a:extLst>
          </p:cNvPr>
          <p:cNvSpPr txBox="1">
            <a:spLocks/>
          </p:cNvSpPr>
          <p:nvPr/>
        </p:nvSpPr>
        <p:spPr>
          <a:xfrm>
            <a:off x="5833366" y="4536081"/>
            <a:ext cx="2729100"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it-IT" dirty="0">
                <a:solidFill>
                  <a:schemeClr val="lt2"/>
                </a:solidFill>
              </a:rPr>
              <a:t>Penetration Testing</a:t>
            </a:r>
          </a:p>
        </p:txBody>
      </p:sp>
      <p:cxnSp>
        <p:nvCxnSpPr>
          <p:cNvPr id="293" name="Google Shape;323;p31">
            <a:extLst>
              <a:ext uri="{FF2B5EF4-FFF2-40B4-BE49-F238E27FC236}">
                <a16:creationId xmlns:a16="http://schemas.microsoft.com/office/drawing/2014/main" id="{29C8B707-0557-E828-AC2C-5E85393CB7F3}"/>
              </a:ext>
            </a:extLst>
          </p:cNvPr>
          <p:cNvCxnSpPr/>
          <p:nvPr/>
        </p:nvCxnSpPr>
        <p:spPr>
          <a:xfrm>
            <a:off x="951752" y="3536322"/>
            <a:ext cx="7339500" cy="0"/>
          </a:xfrm>
          <a:prstGeom prst="straightConnector1">
            <a:avLst/>
          </a:prstGeom>
          <a:noFill/>
          <a:ln w="19050" cap="flat" cmpd="sng">
            <a:solidFill>
              <a:schemeClr val="lt1"/>
            </a:solidFill>
            <a:prstDash val="solid"/>
            <a:round/>
            <a:headEnd type="oval" w="med" len="med"/>
            <a:tailEnd type="oval" w="med" len="med"/>
          </a:ln>
        </p:spPr>
      </p:cxnSp>
      <p:sp>
        <p:nvSpPr>
          <p:cNvPr id="33" name="Google Shape;315;p31">
            <a:extLst>
              <a:ext uri="{FF2B5EF4-FFF2-40B4-BE49-F238E27FC236}">
                <a16:creationId xmlns:a16="http://schemas.microsoft.com/office/drawing/2014/main" id="{7AA7376D-5897-7DF0-0BB3-54028714278D}"/>
              </a:ext>
            </a:extLst>
          </p:cNvPr>
          <p:cNvSpPr txBox="1">
            <a:spLocks/>
          </p:cNvSpPr>
          <p:nvPr/>
        </p:nvSpPr>
        <p:spPr>
          <a:xfrm>
            <a:off x="4390413" y="4370031"/>
            <a:ext cx="1192200" cy="7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000"/>
              <a:buFont typeface="Viga"/>
              <a:buNone/>
              <a:defRPr sz="4000" b="0" i="0" u="none" strike="noStrike" cap="none">
                <a:solidFill>
                  <a:schemeClr val="lt2"/>
                </a:solidFill>
                <a:latin typeface="Viga"/>
                <a:ea typeface="Viga"/>
                <a:cs typeface="Viga"/>
                <a:sym typeface="Viga"/>
              </a:defRPr>
            </a:lvl1pPr>
            <a:lvl2pPr marR="0" lvl="1"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9pPr>
          </a:lstStyle>
          <a:p>
            <a:r>
              <a:rPr lang="en" dirty="0"/>
              <a:t>11</a:t>
            </a:r>
          </a:p>
        </p:txBody>
      </p:sp>
      <p:sp>
        <p:nvSpPr>
          <p:cNvPr id="34" name="Google Shape;320;p31">
            <a:extLst>
              <a:ext uri="{FF2B5EF4-FFF2-40B4-BE49-F238E27FC236}">
                <a16:creationId xmlns:a16="http://schemas.microsoft.com/office/drawing/2014/main" id="{293D4678-98F8-92FB-67DD-E8DAF2E04095}"/>
              </a:ext>
            </a:extLst>
          </p:cNvPr>
          <p:cNvSpPr txBox="1">
            <a:spLocks/>
          </p:cNvSpPr>
          <p:nvPr/>
        </p:nvSpPr>
        <p:spPr>
          <a:xfrm>
            <a:off x="5833366" y="3742633"/>
            <a:ext cx="2729100" cy="726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it-IT" dirty="0">
                <a:solidFill>
                  <a:schemeClr val="lt2"/>
                </a:solidFill>
              </a:rPr>
              <a:t>Famiglia di Controlli SI</a:t>
            </a:r>
          </a:p>
          <a:p>
            <a:endParaRPr lang="it-IT" dirty="0">
              <a:solidFill>
                <a:schemeClr val="lt2"/>
              </a:solidFill>
            </a:endParaRPr>
          </a:p>
        </p:txBody>
      </p:sp>
      <p:cxnSp>
        <p:nvCxnSpPr>
          <p:cNvPr id="35" name="Google Shape;323;p31">
            <a:extLst>
              <a:ext uri="{FF2B5EF4-FFF2-40B4-BE49-F238E27FC236}">
                <a16:creationId xmlns:a16="http://schemas.microsoft.com/office/drawing/2014/main" id="{29C8B707-0557-E828-AC2C-5E85393CB7F3}"/>
              </a:ext>
            </a:extLst>
          </p:cNvPr>
          <p:cNvCxnSpPr/>
          <p:nvPr/>
        </p:nvCxnSpPr>
        <p:spPr>
          <a:xfrm>
            <a:off x="961372" y="4363522"/>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42"/>
          <p:cNvSpPr txBox="1">
            <a:spLocks noGrp="1"/>
          </p:cNvSpPr>
          <p:nvPr>
            <p:ph type="title"/>
          </p:nvPr>
        </p:nvSpPr>
        <p:spPr>
          <a:xfrm>
            <a:off x="383458" y="338175"/>
            <a:ext cx="85344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 1</a:t>
            </a:r>
            <a:r>
              <a:rPr lang="en" baseline="30000" dirty="0"/>
              <a:t>ST</a:t>
            </a:r>
            <a:r>
              <a:rPr lang="en" dirty="0"/>
              <a:t> SCENARIO – LOGIN AS STUDENT</a:t>
            </a:r>
            <a:endParaRPr dirty="0"/>
          </a:p>
        </p:txBody>
      </p:sp>
      <p:pic>
        <p:nvPicPr>
          <p:cNvPr id="3" name="Immagine 2">
            <a:extLst>
              <a:ext uri="{FF2B5EF4-FFF2-40B4-BE49-F238E27FC236}">
                <a16:creationId xmlns:a16="http://schemas.microsoft.com/office/drawing/2014/main" id="{F7F2E54A-57E2-345F-1FC3-27164046A933}"/>
              </a:ext>
            </a:extLst>
          </p:cNvPr>
          <p:cNvPicPr>
            <a:picLocks noChangeAspect="1"/>
          </p:cNvPicPr>
          <p:nvPr/>
        </p:nvPicPr>
        <p:blipFill>
          <a:blip r:embed="rId3"/>
          <a:stretch>
            <a:fillRect/>
          </a:stretch>
        </p:blipFill>
        <p:spPr>
          <a:xfrm>
            <a:off x="1980321" y="766917"/>
            <a:ext cx="5183358" cy="4277031"/>
          </a:xfrm>
          <a:prstGeom prst="rect">
            <a:avLst/>
          </a:prstGeom>
        </p:spPr>
      </p:pic>
    </p:spTree>
    <p:extLst>
      <p:ext uri="{BB962C8B-B14F-4D97-AF65-F5344CB8AC3E}">
        <p14:creationId xmlns:p14="http://schemas.microsoft.com/office/powerpoint/2010/main" val="382186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42"/>
          <p:cNvSpPr txBox="1">
            <a:spLocks noGrp="1"/>
          </p:cNvSpPr>
          <p:nvPr>
            <p:ph type="title"/>
          </p:nvPr>
        </p:nvSpPr>
        <p:spPr>
          <a:xfrm>
            <a:off x="412955" y="338175"/>
            <a:ext cx="8532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 2</a:t>
            </a:r>
            <a:r>
              <a:rPr lang="en" baseline="30000" dirty="0"/>
              <a:t>nd </a:t>
            </a:r>
            <a:r>
              <a:rPr lang="en" dirty="0"/>
              <a:t>SCENARIO - REGISTRATION</a:t>
            </a:r>
            <a:endParaRPr dirty="0"/>
          </a:p>
        </p:txBody>
      </p:sp>
      <p:pic>
        <p:nvPicPr>
          <p:cNvPr id="4" name="Immagine 3">
            <a:extLst>
              <a:ext uri="{FF2B5EF4-FFF2-40B4-BE49-F238E27FC236}">
                <a16:creationId xmlns:a16="http://schemas.microsoft.com/office/drawing/2014/main" id="{0C57D487-C60C-F41D-8805-8F13CC24E25E}"/>
              </a:ext>
            </a:extLst>
          </p:cNvPr>
          <p:cNvPicPr>
            <a:picLocks noChangeAspect="1"/>
          </p:cNvPicPr>
          <p:nvPr/>
        </p:nvPicPr>
        <p:blipFill>
          <a:blip r:embed="rId3"/>
          <a:stretch>
            <a:fillRect/>
          </a:stretch>
        </p:blipFill>
        <p:spPr>
          <a:xfrm>
            <a:off x="1722588" y="743959"/>
            <a:ext cx="5698823" cy="4303676"/>
          </a:xfrm>
          <a:prstGeom prst="rect">
            <a:avLst/>
          </a:prstGeom>
        </p:spPr>
      </p:pic>
    </p:spTree>
    <p:extLst>
      <p:ext uri="{BB962C8B-B14F-4D97-AF65-F5344CB8AC3E}">
        <p14:creationId xmlns:p14="http://schemas.microsoft.com/office/powerpoint/2010/main" val="1490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42"/>
          <p:cNvSpPr txBox="1">
            <a:spLocks noGrp="1"/>
          </p:cNvSpPr>
          <p:nvPr>
            <p:ph type="title"/>
          </p:nvPr>
        </p:nvSpPr>
        <p:spPr>
          <a:xfrm>
            <a:off x="422788" y="338175"/>
            <a:ext cx="8532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 3</a:t>
            </a:r>
            <a:r>
              <a:rPr lang="en" baseline="30000" dirty="0"/>
              <a:t>rd </a:t>
            </a:r>
            <a:r>
              <a:rPr lang="en" dirty="0"/>
              <a:t>SCENARIO – LOGIN AS PROFESSOR</a:t>
            </a:r>
            <a:endParaRPr dirty="0"/>
          </a:p>
        </p:txBody>
      </p:sp>
      <p:pic>
        <p:nvPicPr>
          <p:cNvPr id="3" name="Immagine 2">
            <a:extLst>
              <a:ext uri="{FF2B5EF4-FFF2-40B4-BE49-F238E27FC236}">
                <a16:creationId xmlns:a16="http://schemas.microsoft.com/office/drawing/2014/main" id="{00B64DEC-AD8C-A411-64B8-3DAB871684DE}"/>
              </a:ext>
            </a:extLst>
          </p:cNvPr>
          <p:cNvPicPr>
            <a:picLocks noChangeAspect="1"/>
          </p:cNvPicPr>
          <p:nvPr/>
        </p:nvPicPr>
        <p:blipFill>
          <a:blip r:embed="rId3"/>
          <a:stretch>
            <a:fillRect/>
          </a:stretch>
        </p:blipFill>
        <p:spPr>
          <a:xfrm>
            <a:off x="2293955" y="804133"/>
            <a:ext cx="4556090" cy="4182393"/>
          </a:xfrm>
          <a:prstGeom prst="rect">
            <a:avLst/>
          </a:prstGeom>
        </p:spPr>
      </p:pic>
    </p:spTree>
    <p:extLst>
      <p:ext uri="{BB962C8B-B14F-4D97-AF65-F5344CB8AC3E}">
        <p14:creationId xmlns:p14="http://schemas.microsoft.com/office/powerpoint/2010/main" val="25051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412955" y="1500338"/>
            <a:ext cx="4963476"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THREAT</a:t>
            </a:r>
            <a:br>
              <a:rPr lang="en" dirty="0"/>
            </a:br>
            <a:r>
              <a:rPr lang="en" dirty="0"/>
              <a:t>MODELLING</a:t>
            </a:r>
            <a:endParaRPr dirty="0"/>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pic>
        <p:nvPicPr>
          <p:cNvPr id="2050" name="Picture 2" descr="threat_modeling">
            <a:extLst>
              <a:ext uri="{FF2B5EF4-FFF2-40B4-BE49-F238E27FC236}">
                <a16:creationId xmlns:a16="http://schemas.microsoft.com/office/drawing/2014/main" id="{CDBE6BA6-4EE4-1F64-E7EC-BEBFD4615093}"/>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34025" y="864459"/>
            <a:ext cx="6070368" cy="34145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852" name="Google Shape;1852;p45"/>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t-IT" dirty="0"/>
              <a:t>B</a:t>
            </a:r>
            <a:r>
              <a:rPr lang="en" dirty="0"/>
              <a:t>ug del sistema che lo rende esposto ad attacchi</a:t>
            </a:r>
            <a:endParaRPr dirty="0"/>
          </a:p>
        </p:txBody>
      </p:sp>
      <p:sp>
        <p:nvSpPr>
          <p:cNvPr id="1853" name="Google Shape;1853;p45"/>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Vulnerabilità</a:t>
            </a:r>
            <a:endParaRPr dirty="0"/>
          </a:p>
        </p:txBody>
      </p:sp>
      <p:sp>
        <p:nvSpPr>
          <p:cNvPr id="1854" name="Google Shape;1854;p45"/>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t-IT" dirty="0"/>
              <a:t>R</a:t>
            </a:r>
            <a:r>
              <a:rPr lang="en" dirty="0"/>
              <a:t>isorsa del sistema</a:t>
            </a:r>
            <a:endParaRPr dirty="0"/>
          </a:p>
        </p:txBody>
      </p:sp>
      <p:sp>
        <p:nvSpPr>
          <p:cNvPr id="1855" name="Google Shape;1855;p45"/>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Asset</a:t>
            </a:r>
            <a:endParaRPr dirty="0"/>
          </a:p>
        </p:txBody>
      </p:sp>
      <p:sp>
        <p:nvSpPr>
          <p:cNvPr id="1856" name="Google Shape;1856;p45"/>
          <p:cNvSpPr txBox="1">
            <a:spLocks noGrp="1"/>
          </p:cNvSpPr>
          <p:nvPr>
            <p:ph type="body" idx="5"/>
          </p:nvPr>
        </p:nvSpPr>
        <p:spPr>
          <a:xfrm>
            <a:off x="5886892" y="1971202"/>
            <a:ext cx="2764739" cy="9408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t-IT" dirty="0"/>
              <a:t>M</a:t>
            </a:r>
            <a:r>
              <a:rPr lang="en" dirty="0"/>
              <a:t>inaccia che può impattare significativamente sul sistema con conseguenze irreversibili</a:t>
            </a:r>
            <a:endParaRPr dirty="0"/>
          </a:p>
        </p:txBody>
      </p:sp>
      <p:sp>
        <p:nvSpPr>
          <p:cNvPr id="1857" name="Google Shape;1857;p45"/>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Threat</a:t>
            </a:r>
            <a:endParaRPr dirty="0"/>
          </a:p>
        </p:txBody>
      </p:sp>
      <p:sp>
        <p:nvSpPr>
          <p:cNvPr id="1858" name="Google Shape;1858;p45"/>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Azione malevola intrapresa dal Threat Agent</a:t>
            </a:r>
            <a:endParaRPr dirty="0"/>
          </a:p>
        </p:txBody>
      </p:sp>
      <p:sp>
        <p:nvSpPr>
          <p:cNvPr id="1859" name="Google Shape;1859;p45"/>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Attacco</a:t>
            </a:r>
            <a:endParaRPr dirty="0"/>
          </a:p>
        </p:txBody>
      </p:sp>
      <p:sp>
        <p:nvSpPr>
          <p:cNvPr id="1860" name="Google Shape;1860;p45"/>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Colui che rappresenta la minaccia per uno o più asset del sistema</a:t>
            </a:r>
            <a:endParaRPr dirty="0"/>
          </a:p>
        </p:txBody>
      </p:sp>
      <p:sp>
        <p:nvSpPr>
          <p:cNvPr id="1861" name="Google Shape;1861;p45"/>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Threat Agent</a:t>
            </a:r>
            <a:endParaRPr dirty="0"/>
          </a:p>
        </p:txBody>
      </p:sp>
      <p:sp>
        <p:nvSpPr>
          <p:cNvPr id="1862" name="Google Shape;1862;p45"/>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Mitigare le vulnerabilità individuate</a:t>
            </a:r>
            <a:endParaRPr dirty="0"/>
          </a:p>
        </p:txBody>
      </p:sp>
      <p:sp>
        <p:nvSpPr>
          <p:cNvPr id="1863" name="Google Shape;1863;p45"/>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Contromisura</a:t>
            </a:r>
            <a:endParaRPr dirty="0"/>
          </a:p>
        </p:txBody>
      </p:sp>
      <p:cxnSp>
        <p:nvCxnSpPr>
          <p:cNvPr id="1864" name="Google Shape;1864;p45"/>
          <p:cNvCxnSpPr/>
          <p:nvPr/>
        </p:nvCxnSpPr>
        <p:spPr>
          <a:xfrm>
            <a:off x="902250" y="3019250"/>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THREAT MODELLING</a:t>
            </a:r>
            <a:endParaRPr dirty="0"/>
          </a:p>
        </p:txBody>
      </p:sp>
      <p:pic>
        <p:nvPicPr>
          <p:cNvPr id="2" name="Immagine 1">
            <a:extLst>
              <a:ext uri="{FF2B5EF4-FFF2-40B4-BE49-F238E27FC236}">
                <a16:creationId xmlns:a16="http://schemas.microsoft.com/office/drawing/2014/main" id="{235B505C-9A5D-CC1C-299D-A92082B0F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046" y="1780701"/>
            <a:ext cx="5214186" cy="2559806"/>
          </a:xfrm>
          <a:prstGeom prst="rect">
            <a:avLst/>
          </a:prstGeom>
        </p:spPr>
      </p:pic>
      <p:sp>
        <p:nvSpPr>
          <p:cNvPr id="3" name="Google Shape;1484;p43">
            <a:extLst>
              <a:ext uri="{FF2B5EF4-FFF2-40B4-BE49-F238E27FC236}">
                <a16:creationId xmlns:a16="http://schemas.microsoft.com/office/drawing/2014/main" id="{E782F455-5E3E-966F-3F08-5391726D1F28}"/>
              </a:ext>
            </a:extLst>
          </p:cNvPr>
          <p:cNvSpPr txBox="1">
            <a:spLocks/>
          </p:cNvSpPr>
          <p:nvPr/>
        </p:nvSpPr>
        <p:spPr>
          <a:xfrm>
            <a:off x="5081839" y="1285734"/>
            <a:ext cx="2730600" cy="494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it-IT" dirty="0"/>
              <a:t>TABELLA STRIDE</a:t>
            </a:r>
          </a:p>
        </p:txBody>
      </p:sp>
      <p:sp>
        <p:nvSpPr>
          <p:cNvPr id="4" name="Google Shape;1484;p43">
            <a:extLst>
              <a:ext uri="{FF2B5EF4-FFF2-40B4-BE49-F238E27FC236}">
                <a16:creationId xmlns:a16="http://schemas.microsoft.com/office/drawing/2014/main" id="{1A547249-E283-91C3-8811-18D268FD06B4}"/>
              </a:ext>
            </a:extLst>
          </p:cNvPr>
          <p:cNvSpPr txBox="1">
            <a:spLocks/>
          </p:cNvSpPr>
          <p:nvPr/>
        </p:nvSpPr>
        <p:spPr>
          <a:xfrm>
            <a:off x="626625" y="1052700"/>
            <a:ext cx="2876230" cy="3287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it-IT" sz="1400" dirty="0">
                <a:latin typeface="DM Sans" pitchFamily="2" charset="0"/>
                <a:cs typeface="Times New Roman" panose="02020603050405020304" pitchFamily="18" charset="0"/>
              </a:rPr>
              <a:t>Per il Threat Modeling, è stato utilizzato lo strumento gratuito nativo di Microsoft: </a:t>
            </a:r>
            <a:r>
              <a:rPr lang="it-IT" sz="1400" b="1" i="1" dirty="0">
                <a:latin typeface="DM Sans" pitchFamily="2" charset="0"/>
                <a:cs typeface="Times New Roman" panose="02020603050405020304" pitchFamily="18" charset="0"/>
              </a:rPr>
              <a:t>Threat Modeling Tool</a:t>
            </a:r>
            <a:r>
              <a:rPr lang="it-IT" sz="1400" dirty="0">
                <a:latin typeface="DM Sans" pitchFamily="2" charset="0"/>
                <a:cs typeface="Times New Roman" panose="02020603050405020304" pitchFamily="18" charset="0"/>
              </a:rPr>
              <a:t>.</a:t>
            </a:r>
          </a:p>
          <a:p>
            <a:r>
              <a:rPr lang="it-IT" sz="1400" dirty="0">
                <a:latin typeface="DM Sans" pitchFamily="2" charset="0"/>
              </a:rPr>
              <a:t>Quest'ultimo, durante tutte le fasi del processo di sviluppo, offre importanti considerazioni circa la privacy e la sicurezza agevolando, così, gli sviluppatori nelle operazioni di messa in sicurezza del prodotto. Esso, si basa sulla classificazione delle minacce fornita dalla tabella </a:t>
            </a:r>
            <a:r>
              <a:rPr lang="it-IT" sz="1400" b="1" dirty="0">
                <a:latin typeface="DM Sans" pitchFamily="2" charset="0"/>
              </a:rPr>
              <a:t>STRIDE.</a:t>
            </a:r>
          </a:p>
        </p:txBody>
      </p:sp>
    </p:spTree>
    <p:extLst>
      <p:ext uri="{BB962C8B-B14F-4D97-AF65-F5344CB8AC3E}">
        <p14:creationId xmlns:p14="http://schemas.microsoft.com/office/powerpoint/2010/main" val="238047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THREAT MODELLING</a:t>
            </a:r>
            <a:endParaRPr dirty="0"/>
          </a:p>
        </p:txBody>
      </p:sp>
      <p:pic>
        <p:nvPicPr>
          <p:cNvPr id="4098" name="Picture 2">
            <a:extLst>
              <a:ext uri="{FF2B5EF4-FFF2-40B4-BE49-F238E27FC236}">
                <a16:creationId xmlns:a16="http://schemas.microsoft.com/office/drawing/2014/main" id="{01B8EBF2-B6A8-4FF5-F0B0-EA4E5D051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26" y="835014"/>
            <a:ext cx="8930148" cy="4164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THREAT ANALYSIS</a:t>
            </a:r>
            <a:endParaRPr dirty="0"/>
          </a:p>
        </p:txBody>
      </p:sp>
      <p:pic>
        <p:nvPicPr>
          <p:cNvPr id="2" name="Immagine 1"/>
          <p:cNvPicPr>
            <a:picLocks noChangeAspect="1"/>
          </p:cNvPicPr>
          <p:nvPr/>
        </p:nvPicPr>
        <p:blipFill>
          <a:blip r:embed="rId3"/>
          <a:stretch>
            <a:fillRect/>
          </a:stretch>
        </p:blipFill>
        <p:spPr>
          <a:xfrm>
            <a:off x="309652" y="1219201"/>
            <a:ext cx="8573355" cy="3582365"/>
          </a:xfrm>
          <a:prstGeom prst="rect">
            <a:avLst/>
          </a:prstGeom>
        </p:spPr>
      </p:pic>
      <p:sp>
        <p:nvSpPr>
          <p:cNvPr id="6" name="Google Shape;1484;p43">
            <a:extLst>
              <a:ext uri="{FF2B5EF4-FFF2-40B4-BE49-F238E27FC236}">
                <a16:creationId xmlns:a16="http://schemas.microsoft.com/office/drawing/2014/main" id="{1A547249-E283-91C3-8811-18D268FD06B4}"/>
              </a:ext>
            </a:extLst>
          </p:cNvPr>
          <p:cNvSpPr txBox="1">
            <a:spLocks/>
          </p:cNvSpPr>
          <p:nvPr/>
        </p:nvSpPr>
        <p:spPr>
          <a:xfrm>
            <a:off x="451365" y="787577"/>
            <a:ext cx="8090655" cy="431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it-IT" sz="1400" dirty="0">
                <a:latin typeface="DM Sans" panose="020B0604020202020204" charset="0"/>
              </a:rPr>
              <a:t>Le minacce rilevate sono state raccolte e sono stati associati i relativi </a:t>
            </a:r>
            <a:r>
              <a:rPr lang="it-IT" sz="1400" b="1" dirty="0">
                <a:latin typeface="DM Sans" panose="020B0604020202020204" charset="0"/>
              </a:rPr>
              <a:t>Security Controls.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br>
              <a:rPr lang="en" dirty="0"/>
            </a:br>
            <a:r>
              <a:rPr lang="en" dirty="0"/>
              <a:t>WEB APP OVERVIEW</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INTERFACCIA</a:t>
            </a:r>
            <a:endParaRPr dirty="0"/>
          </a:p>
        </p:txBody>
      </p:sp>
      <p:pic>
        <p:nvPicPr>
          <p:cNvPr id="1026" name="Picture 2">
            <a:extLst>
              <a:ext uri="{FF2B5EF4-FFF2-40B4-BE49-F238E27FC236}">
                <a16:creationId xmlns:a16="http://schemas.microsoft.com/office/drawing/2014/main" id="{ED539004-6F94-434F-EBE8-F7A972EA2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9" y="877875"/>
            <a:ext cx="7492181" cy="395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6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Introduzione</a:t>
            </a:r>
            <a:endParaRPr dirty="0"/>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dirty="0"/>
          </a:p>
        </p:txBody>
      </p:sp>
      <p:pic>
        <p:nvPicPr>
          <p:cNvPr id="4" name="Google Shape;136;p28">
            <a:extLst>
              <a:ext uri="{FF2B5EF4-FFF2-40B4-BE49-F238E27FC236}">
                <a16:creationId xmlns:a16="http://schemas.microsoft.com/office/drawing/2014/main" id="{EA7C6807-4D11-88EA-F888-8CF7F25CAD04}"/>
              </a:ext>
            </a:extLst>
          </p:cNvPr>
          <p:cNvPicPr preferRelativeResize="0"/>
          <p:nvPr/>
        </p:nvPicPr>
        <p:blipFill rotWithShape="1">
          <a:blip r:embed="rId3">
            <a:alphaModFix/>
          </a:blip>
          <a:srcRect l="25166" t="5667" b="7406"/>
          <a:stretch/>
        </p:blipFill>
        <p:spPr>
          <a:xfrm>
            <a:off x="2189714" y="121966"/>
            <a:ext cx="6840525" cy="44710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4" y="338175"/>
            <a:ext cx="783157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AUTENTICAZIONE DEGLI UTENTI</a:t>
            </a:r>
            <a:endParaRPr dirty="0"/>
          </a:p>
        </p:txBody>
      </p:sp>
      <p:pic>
        <p:nvPicPr>
          <p:cNvPr id="2050" name="Picture 2">
            <a:extLst>
              <a:ext uri="{FF2B5EF4-FFF2-40B4-BE49-F238E27FC236}">
                <a16:creationId xmlns:a16="http://schemas.microsoft.com/office/drawing/2014/main" id="{CFAB4D15-11CD-8549-69ED-4B058C68A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326" y="877875"/>
            <a:ext cx="7101348" cy="374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365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27113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FORM DI REGISTRAZIONE</a:t>
            </a:r>
            <a:endParaRPr dirty="0"/>
          </a:p>
        </p:txBody>
      </p:sp>
      <p:pic>
        <p:nvPicPr>
          <p:cNvPr id="3" name="Immagine 2" descr="Immagine che contiene testo, software, schermata, Software multimediale&#10;&#10;Descrizione generata automaticamente">
            <a:extLst>
              <a:ext uri="{FF2B5EF4-FFF2-40B4-BE49-F238E27FC236}">
                <a16:creationId xmlns:a16="http://schemas.microsoft.com/office/drawing/2014/main" id="{1DBD1D5D-B611-3C6D-5ABA-87D01F212E8A}"/>
              </a:ext>
            </a:extLst>
          </p:cNvPr>
          <p:cNvPicPr>
            <a:picLocks noChangeAspect="1"/>
          </p:cNvPicPr>
          <p:nvPr/>
        </p:nvPicPr>
        <p:blipFill>
          <a:blip r:embed="rId3"/>
          <a:stretch>
            <a:fillRect/>
          </a:stretch>
        </p:blipFill>
        <p:spPr>
          <a:xfrm>
            <a:off x="685800" y="877875"/>
            <a:ext cx="7772400" cy="4010342"/>
          </a:xfrm>
          <a:prstGeom prst="rect">
            <a:avLst/>
          </a:prstGeom>
        </p:spPr>
      </p:pic>
    </p:spTree>
    <p:extLst>
      <p:ext uri="{BB962C8B-B14F-4D97-AF65-F5344CB8AC3E}">
        <p14:creationId xmlns:p14="http://schemas.microsoft.com/office/powerpoint/2010/main" val="2824726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27113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OTP REQUEST</a:t>
            </a:r>
            <a:endParaRPr dirty="0"/>
          </a:p>
        </p:txBody>
      </p:sp>
      <p:pic>
        <p:nvPicPr>
          <p:cNvPr id="4098" name="Picture 2">
            <a:extLst>
              <a:ext uri="{FF2B5EF4-FFF2-40B4-BE49-F238E27FC236}">
                <a16:creationId xmlns:a16="http://schemas.microsoft.com/office/drawing/2014/main" id="{8539F725-9F7E-BF17-5EA8-5705AACBC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45" y="877875"/>
            <a:ext cx="7683910" cy="40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7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4" y="338175"/>
            <a:ext cx="7538967"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TERMINI &amp; CONDIZIONI D’USO</a:t>
            </a:r>
            <a:endParaRPr dirty="0"/>
          </a:p>
        </p:txBody>
      </p:sp>
      <p:pic>
        <p:nvPicPr>
          <p:cNvPr id="3" name="Immagine 2" descr="Immagine che contiene testo, software, computer, Software multimediale&#10;&#10;Descrizione generata automaticamente">
            <a:extLst>
              <a:ext uri="{FF2B5EF4-FFF2-40B4-BE49-F238E27FC236}">
                <a16:creationId xmlns:a16="http://schemas.microsoft.com/office/drawing/2014/main" id="{11670FF6-0E6D-BB35-6D7C-2174F3F99DE2}"/>
              </a:ext>
            </a:extLst>
          </p:cNvPr>
          <p:cNvPicPr>
            <a:picLocks noChangeAspect="1"/>
          </p:cNvPicPr>
          <p:nvPr/>
        </p:nvPicPr>
        <p:blipFill>
          <a:blip r:embed="rId3"/>
          <a:stretch>
            <a:fillRect/>
          </a:stretch>
        </p:blipFill>
        <p:spPr>
          <a:xfrm>
            <a:off x="685800" y="964819"/>
            <a:ext cx="7772400" cy="4010342"/>
          </a:xfrm>
          <a:prstGeom prst="rect">
            <a:avLst/>
          </a:prstGeom>
        </p:spPr>
      </p:pic>
    </p:spTree>
    <p:extLst>
      <p:ext uri="{BB962C8B-B14F-4D97-AF65-F5344CB8AC3E}">
        <p14:creationId xmlns:p14="http://schemas.microsoft.com/office/powerpoint/2010/main" val="324980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27113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HOME</a:t>
            </a:r>
            <a:endParaRPr dirty="0"/>
          </a:p>
        </p:txBody>
      </p:sp>
      <p:pic>
        <p:nvPicPr>
          <p:cNvPr id="3" name="Immagine 2" descr="Immagine che contiene testo, schermata, computer, software&#10;&#10;Descrizione generata automaticamente">
            <a:extLst>
              <a:ext uri="{FF2B5EF4-FFF2-40B4-BE49-F238E27FC236}">
                <a16:creationId xmlns:a16="http://schemas.microsoft.com/office/drawing/2014/main" id="{2B5D6FC1-259E-3969-DA9D-5077E2726DB1}"/>
              </a:ext>
            </a:extLst>
          </p:cNvPr>
          <p:cNvPicPr>
            <a:picLocks noChangeAspect="1"/>
          </p:cNvPicPr>
          <p:nvPr/>
        </p:nvPicPr>
        <p:blipFill>
          <a:blip r:embed="rId3"/>
          <a:stretch>
            <a:fillRect/>
          </a:stretch>
        </p:blipFill>
        <p:spPr>
          <a:xfrm>
            <a:off x="685800" y="877875"/>
            <a:ext cx="7772400" cy="4010342"/>
          </a:xfrm>
          <a:prstGeom prst="rect">
            <a:avLst/>
          </a:prstGeom>
        </p:spPr>
      </p:pic>
    </p:spTree>
    <p:extLst>
      <p:ext uri="{BB962C8B-B14F-4D97-AF65-F5344CB8AC3E}">
        <p14:creationId xmlns:p14="http://schemas.microsoft.com/office/powerpoint/2010/main" val="967663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27113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UTENTE SENZA PRIVILEGI</a:t>
            </a:r>
            <a:endParaRPr dirty="0"/>
          </a:p>
        </p:txBody>
      </p:sp>
      <p:pic>
        <p:nvPicPr>
          <p:cNvPr id="10242" name="Picture 2">
            <a:extLst>
              <a:ext uri="{FF2B5EF4-FFF2-40B4-BE49-F238E27FC236}">
                <a16:creationId xmlns:a16="http://schemas.microsoft.com/office/drawing/2014/main" id="{B03E3AED-67DF-B4E4-C04F-360D1F23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90" y="918560"/>
            <a:ext cx="7366819" cy="388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5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27113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AREA ADMIN</a:t>
            </a:r>
            <a:endParaRPr dirty="0"/>
          </a:p>
        </p:txBody>
      </p:sp>
      <p:pic>
        <p:nvPicPr>
          <p:cNvPr id="6146" name="Picture 2">
            <a:extLst>
              <a:ext uri="{FF2B5EF4-FFF2-40B4-BE49-F238E27FC236}">
                <a16:creationId xmlns:a16="http://schemas.microsoft.com/office/drawing/2014/main" id="{FE124EC0-4E27-E634-92FE-CC6551CAB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431" y="969042"/>
            <a:ext cx="7271137" cy="383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38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92744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AREA DI GESTIONE HOMEWORK</a:t>
            </a:r>
            <a:endParaRPr dirty="0"/>
          </a:p>
        </p:txBody>
      </p:sp>
      <p:pic>
        <p:nvPicPr>
          <p:cNvPr id="3" name="Immagine 2" descr="Immagine che contiene software, Software multimediale, Software per la grafica, schermata&#10;&#10;Descrizione generata automaticamente">
            <a:extLst>
              <a:ext uri="{FF2B5EF4-FFF2-40B4-BE49-F238E27FC236}">
                <a16:creationId xmlns:a16="http://schemas.microsoft.com/office/drawing/2014/main" id="{5E2F3BCE-CBAF-D9A3-D583-2BB415F70DDF}"/>
              </a:ext>
            </a:extLst>
          </p:cNvPr>
          <p:cNvPicPr>
            <a:picLocks noChangeAspect="1"/>
          </p:cNvPicPr>
          <p:nvPr/>
        </p:nvPicPr>
        <p:blipFill>
          <a:blip r:embed="rId3"/>
          <a:stretch>
            <a:fillRect/>
          </a:stretch>
        </p:blipFill>
        <p:spPr>
          <a:xfrm>
            <a:off x="685800" y="877875"/>
            <a:ext cx="7772400" cy="4010342"/>
          </a:xfrm>
          <a:prstGeom prst="rect">
            <a:avLst/>
          </a:prstGeom>
        </p:spPr>
      </p:pic>
    </p:spTree>
    <p:extLst>
      <p:ext uri="{BB962C8B-B14F-4D97-AF65-F5344CB8AC3E}">
        <p14:creationId xmlns:p14="http://schemas.microsoft.com/office/powerpoint/2010/main" val="150830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389511" y="353415"/>
            <a:ext cx="836497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VISUALIZZAZIONE TRACCE D’ESAME</a:t>
            </a:r>
            <a:endParaRPr dirty="0"/>
          </a:p>
        </p:txBody>
      </p:sp>
      <p:pic>
        <p:nvPicPr>
          <p:cNvPr id="8194" name="Picture 2">
            <a:extLst>
              <a:ext uri="{FF2B5EF4-FFF2-40B4-BE49-F238E27FC236}">
                <a16:creationId xmlns:a16="http://schemas.microsoft.com/office/drawing/2014/main" id="{7BC09932-CDC0-30F6-DAE5-A857FF516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393" y="1008045"/>
            <a:ext cx="7197213" cy="37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6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206477" y="338175"/>
            <a:ext cx="9261988"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VISUALIZZAZIONE HOMEWORK SVOLTI</a:t>
            </a:r>
            <a:endParaRPr dirty="0"/>
          </a:p>
        </p:txBody>
      </p:sp>
      <p:pic>
        <p:nvPicPr>
          <p:cNvPr id="11266" name="Picture 2">
            <a:extLst>
              <a:ext uri="{FF2B5EF4-FFF2-40B4-BE49-F238E27FC236}">
                <a16:creationId xmlns:a16="http://schemas.microsoft.com/office/drawing/2014/main" id="{70A4668F-F900-E027-A213-F3C6014C8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951" y="877875"/>
            <a:ext cx="7647039" cy="403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07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Introduzione</a:t>
            </a:r>
            <a:endParaRPr dirty="0"/>
          </a:p>
        </p:txBody>
      </p:sp>
      <p:sp>
        <p:nvSpPr>
          <p:cNvPr id="329" name="Google Shape;329;p32"/>
          <p:cNvSpPr txBox="1">
            <a:spLocks noGrp="1"/>
          </p:cNvSpPr>
          <p:nvPr>
            <p:ph type="body" idx="1"/>
          </p:nvPr>
        </p:nvSpPr>
        <p:spPr>
          <a:xfrm>
            <a:off x="20420" y="822488"/>
            <a:ext cx="5373114" cy="4852448"/>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it-IT" sz="1500" dirty="0"/>
              <a:t>Editor Web Application è una piattaforma di editing progettata per docenti e studenti, al fine di semplificare le attività di valutazione. </a:t>
            </a:r>
          </a:p>
          <a:p>
            <a:pPr marL="285750" indent="-285750">
              <a:buClr>
                <a:schemeClr val="dk1"/>
              </a:buClr>
              <a:buSzPts val="1100"/>
            </a:pPr>
            <a:endParaRPr lang="it-IT" sz="1500" dirty="0"/>
          </a:p>
          <a:p>
            <a:pPr marL="285750" indent="-285750">
              <a:buClr>
                <a:schemeClr val="dk1"/>
              </a:buClr>
              <a:buSzPts val="1100"/>
            </a:pPr>
            <a:r>
              <a:rPr lang="it-IT" sz="1500" dirty="0"/>
              <a:t>L’applicazione offre:</a:t>
            </a:r>
          </a:p>
          <a:p>
            <a:pPr marL="742950" lvl="1" indent="-285750">
              <a:buClr>
                <a:schemeClr val="dk1"/>
              </a:buClr>
              <a:buSzPts val="1100"/>
            </a:pPr>
            <a:r>
              <a:rPr lang="it-IT" sz="1500" dirty="0"/>
              <a:t>Ai </a:t>
            </a:r>
            <a:r>
              <a:rPr lang="it-IT" sz="1500" b="1" i="1" dirty="0"/>
              <a:t>docenti</a:t>
            </a:r>
            <a:r>
              <a:rPr lang="it-IT" sz="1500" dirty="0"/>
              <a:t> un'area riservata in cui poter inserire le attività da assegnare agli studenti o visualizzare le soluzioni consegnate contraddistinte dall’username di questi;</a:t>
            </a:r>
          </a:p>
          <a:p>
            <a:pPr marL="742950" lvl="1" indent="-285750">
              <a:buClr>
                <a:schemeClr val="dk1"/>
              </a:buClr>
              <a:buSzPts val="1100"/>
            </a:pPr>
            <a:r>
              <a:rPr lang="it-IT" sz="1500" dirty="0"/>
              <a:t>Agli </a:t>
            </a:r>
            <a:r>
              <a:rPr lang="it-IT" sz="1500" b="1" i="1" dirty="0"/>
              <a:t>studenti</a:t>
            </a:r>
            <a:r>
              <a:rPr lang="it-IT" sz="1500" dirty="0"/>
              <a:t> un’area di editing all’interno della quale sarà possibile scegliere l'attività, svolgerla e, successivamente, consegnarla.</a:t>
            </a:r>
          </a:p>
          <a:p>
            <a:pPr marL="285750" indent="-285750">
              <a:buClr>
                <a:schemeClr val="dk1"/>
              </a:buClr>
              <a:buSzPts val="1100"/>
            </a:pPr>
            <a:endParaRPr lang="it-IT" sz="1500" dirty="0"/>
          </a:p>
          <a:p>
            <a:pPr marL="285750" indent="-285750">
              <a:buClr>
                <a:schemeClr val="dk1"/>
              </a:buClr>
              <a:buSzPts val="1100"/>
            </a:pPr>
            <a:r>
              <a:rPr lang="it-IT" sz="1500" dirty="0"/>
              <a:t>Le operazioni di accesso, sia lato docente che lato studente, sono supervisionate da un IAM (Identity and Access Management)</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2"/>
          <p:cNvSpPr/>
          <p:nvPr/>
        </p:nvSpPr>
        <p:spPr>
          <a:xfrm>
            <a:off x="5151773" y="734371"/>
            <a:ext cx="3364154" cy="358690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2" name="Google Shape;332;p32"/>
          <p:cNvGrpSpPr/>
          <p:nvPr/>
        </p:nvGrpSpPr>
        <p:grpSpPr>
          <a:xfrm>
            <a:off x="5344278" y="610305"/>
            <a:ext cx="3099230" cy="3268522"/>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2"/>
              <p:cNvSpPr/>
              <p:nvPr/>
            </p:nvSpPr>
            <p:spPr>
              <a:xfrm>
                <a:off x="6023054"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792744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 OVERVIEW:  AREA UTENTE</a:t>
            </a:r>
            <a:endParaRPr dirty="0"/>
          </a:p>
        </p:txBody>
      </p:sp>
      <p:pic>
        <p:nvPicPr>
          <p:cNvPr id="9220" name="Picture 4">
            <a:extLst>
              <a:ext uri="{FF2B5EF4-FFF2-40B4-BE49-F238E27FC236}">
                <a16:creationId xmlns:a16="http://schemas.microsoft.com/office/drawing/2014/main" id="{9A1035F1-4162-B1C4-ACA2-7D123BA21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45" y="877875"/>
            <a:ext cx="7683910" cy="4054063"/>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E9DE8038-BB08-567A-04FD-D2055D54AE69}"/>
              </a:ext>
            </a:extLst>
          </p:cNvPr>
          <p:cNvPicPr>
            <a:picLocks noChangeAspect="1"/>
          </p:cNvPicPr>
          <p:nvPr/>
        </p:nvPicPr>
        <p:blipFill rotWithShape="1">
          <a:blip r:embed="rId4"/>
          <a:srcRect l="500" r="442"/>
          <a:stretch/>
        </p:blipFill>
        <p:spPr>
          <a:xfrm>
            <a:off x="743107" y="1259924"/>
            <a:ext cx="7670848" cy="424206"/>
          </a:xfrm>
          <a:prstGeom prst="rect">
            <a:avLst/>
          </a:prstGeom>
        </p:spPr>
      </p:pic>
    </p:spTree>
    <p:extLst>
      <p:ext uri="{BB962C8B-B14F-4D97-AF65-F5344CB8AC3E}">
        <p14:creationId xmlns:p14="http://schemas.microsoft.com/office/powerpoint/2010/main" val="1042262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grpSp>
        <p:nvGrpSpPr>
          <p:cNvPr id="5" name="Google Shape;644;p39">
            <a:extLst>
              <a:ext uri="{FF2B5EF4-FFF2-40B4-BE49-F238E27FC236}">
                <a16:creationId xmlns:a16="http://schemas.microsoft.com/office/drawing/2014/main" id="{C4DB4EB2-BA3F-699E-F285-8197ED548BAB}"/>
              </a:ext>
            </a:extLst>
          </p:cNvPr>
          <p:cNvGrpSpPr/>
          <p:nvPr/>
        </p:nvGrpSpPr>
        <p:grpSpPr>
          <a:xfrm>
            <a:off x="275112" y="1458975"/>
            <a:ext cx="3272032" cy="3152706"/>
            <a:chOff x="2528253" y="1011769"/>
            <a:chExt cx="4083404" cy="3934488"/>
          </a:xfrm>
        </p:grpSpPr>
        <p:sp>
          <p:nvSpPr>
            <p:cNvPr id="7" name="Google Shape;646;p39">
              <a:extLst>
                <a:ext uri="{FF2B5EF4-FFF2-40B4-BE49-F238E27FC236}">
                  <a16:creationId xmlns:a16="http://schemas.microsoft.com/office/drawing/2014/main" id="{9A8F47C5-85ED-6B50-F556-5F4B7FEF32B4}"/>
                </a:ext>
              </a:extLst>
            </p:cNvPr>
            <p:cNvSpPr/>
            <p:nvPr/>
          </p:nvSpPr>
          <p:spPr>
            <a:xfrm>
              <a:off x="4759419" y="2129028"/>
              <a:ext cx="1524554" cy="1284509"/>
            </a:xfrm>
            <a:custGeom>
              <a:avLst/>
              <a:gdLst/>
              <a:ahLst/>
              <a:cxnLst/>
              <a:rect l="l" t="t" r="r" b="b"/>
              <a:pathLst>
                <a:path w="67773" h="57102" extrusionOk="0">
                  <a:moveTo>
                    <a:pt x="1" y="1"/>
                  </a:moveTo>
                  <a:lnTo>
                    <a:pt x="26138" y="31114"/>
                  </a:lnTo>
                  <a:cubicBezTo>
                    <a:pt x="27067" y="30844"/>
                    <a:pt x="27907" y="30694"/>
                    <a:pt x="28536" y="30694"/>
                  </a:cubicBezTo>
                  <a:cubicBezTo>
                    <a:pt x="28776" y="30694"/>
                    <a:pt x="28986" y="30694"/>
                    <a:pt x="29165" y="30754"/>
                  </a:cubicBezTo>
                  <a:cubicBezTo>
                    <a:pt x="29825" y="30964"/>
                    <a:pt x="30394" y="31504"/>
                    <a:pt x="30994" y="32283"/>
                  </a:cubicBezTo>
                  <a:cubicBezTo>
                    <a:pt x="31114" y="32433"/>
                    <a:pt x="31264" y="32613"/>
                    <a:pt x="31384" y="32792"/>
                  </a:cubicBezTo>
                  <a:lnTo>
                    <a:pt x="31563" y="32792"/>
                  </a:lnTo>
                  <a:cubicBezTo>
                    <a:pt x="32463" y="32313"/>
                    <a:pt x="34891" y="31114"/>
                    <a:pt x="36479" y="31114"/>
                  </a:cubicBezTo>
                  <a:cubicBezTo>
                    <a:pt x="36929" y="31114"/>
                    <a:pt x="37288" y="31204"/>
                    <a:pt x="37558" y="31474"/>
                  </a:cubicBezTo>
                  <a:cubicBezTo>
                    <a:pt x="37768" y="31683"/>
                    <a:pt x="38008" y="32163"/>
                    <a:pt x="38278" y="32792"/>
                  </a:cubicBezTo>
                  <a:lnTo>
                    <a:pt x="39746" y="32792"/>
                  </a:lnTo>
                  <a:lnTo>
                    <a:pt x="1" y="1"/>
                  </a:lnTo>
                  <a:close/>
                  <a:moveTo>
                    <a:pt x="64025" y="52815"/>
                  </a:moveTo>
                  <a:lnTo>
                    <a:pt x="66154" y="57102"/>
                  </a:lnTo>
                  <a:cubicBezTo>
                    <a:pt x="66693" y="56712"/>
                    <a:pt x="67233" y="56322"/>
                    <a:pt x="67772" y="55903"/>
                  </a:cubicBezTo>
                  <a:lnTo>
                    <a:pt x="64025" y="52815"/>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47;p39">
              <a:extLst>
                <a:ext uri="{FF2B5EF4-FFF2-40B4-BE49-F238E27FC236}">
                  <a16:creationId xmlns:a16="http://schemas.microsoft.com/office/drawing/2014/main" id="{96663A1E-EB60-1FDC-3180-8BC43E8C7652}"/>
                </a:ext>
              </a:extLst>
            </p:cNvPr>
            <p:cNvSpPr/>
            <p:nvPr/>
          </p:nvSpPr>
          <p:spPr>
            <a:xfrm>
              <a:off x="4759419" y="2129028"/>
              <a:ext cx="422119" cy="737679"/>
            </a:xfrm>
            <a:custGeom>
              <a:avLst/>
              <a:gdLst/>
              <a:ahLst/>
              <a:cxnLst/>
              <a:rect l="l" t="t" r="r" b="b"/>
              <a:pathLst>
                <a:path w="18765" h="32793" extrusionOk="0">
                  <a:moveTo>
                    <a:pt x="1" y="1"/>
                  </a:moveTo>
                  <a:lnTo>
                    <a:pt x="11331" y="32253"/>
                  </a:lnTo>
                  <a:cubicBezTo>
                    <a:pt x="11391" y="32163"/>
                    <a:pt x="11481" y="32133"/>
                    <a:pt x="11541" y="32073"/>
                  </a:cubicBezTo>
                  <a:cubicBezTo>
                    <a:pt x="11930" y="31863"/>
                    <a:pt x="12380" y="31773"/>
                    <a:pt x="12829" y="31773"/>
                  </a:cubicBezTo>
                  <a:cubicBezTo>
                    <a:pt x="13879" y="31773"/>
                    <a:pt x="15078" y="32223"/>
                    <a:pt x="16127" y="32792"/>
                  </a:cubicBezTo>
                  <a:lnTo>
                    <a:pt x="18764" y="32792"/>
                  </a:lnTo>
                  <a:lnTo>
                    <a:pt x="1"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48;p39">
              <a:extLst>
                <a:ext uri="{FF2B5EF4-FFF2-40B4-BE49-F238E27FC236}">
                  <a16:creationId xmlns:a16="http://schemas.microsoft.com/office/drawing/2014/main" id="{EE839E05-5915-8E42-73FE-6BFE4B82C0C5}"/>
                </a:ext>
              </a:extLst>
            </p:cNvPr>
            <p:cNvSpPr/>
            <p:nvPr/>
          </p:nvSpPr>
          <p:spPr>
            <a:xfrm>
              <a:off x="4078406" y="2129028"/>
              <a:ext cx="681036" cy="737679"/>
            </a:xfrm>
            <a:custGeom>
              <a:avLst/>
              <a:gdLst/>
              <a:ahLst/>
              <a:cxnLst/>
              <a:rect l="l" t="t" r="r" b="b"/>
              <a:pathLst>
                <a:path w="30275" h="32793" extrusionOk="0">
                  <a:moveTo>
                    <a:pt x="30275" y="1"/>
                  </a:moveTo>
                  <a:lnTo>
                    <a:pt x="1" y="32792"/>
                  </a:lnTo>
                  <a:lnTo>
                    <a:pt x="9562" y="32792"/>
                  </a:lnTo>
                  <a:lnTo>
                    <a:pt x="30275"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49;p39">
              <a:extLst>
                <a:ext uri="{FF2B5EF4-FFF2-40B4-BE49-F238E27FC236}">
                  <a16:creationId xmlns:a16="http://schemas.microsoft.com/office/drawing/2014/main" id="{D58A4D06-C658-3072-A093-B9071493BC70}"/>
                </a:ext>
              </a:extLst>
            </p:cNvPr>
            <p:cNvSpPr/>
            <p:nvPr/>
          </p:nvSpPr>
          <p:spPr>
            <a:xfrm>
              <a:off x="3260510" y="1011769"/>
              <a:ext cx="2708578" cy="1861011"/>
            </a:xfrm>
            <a:custGeom>
              <a:avLst/>
              <a:gdLst/>
              <a:ahLst/>
              <a:cxnLst/>
              <a:rect l="l" t="t" r="r" b="b"/>
              <a:pathLst>
                <a:path w="120408" h="82730" extrusionOk="0">
                  <a:moveTo>
                    <a:pt x="4707" y="0"/>
                  </a:moveTo>
                  <a:cubicBezTo>
                    <a:pt x="2099" y="0"/>
                    <a:pt x="1" y="2098"/>
                    <a:pt x="1" y="4706"/>
                  </a:cubicBezTo>
                  <a:lnTo>
                    <a:pt x="1" y="82729"/>
                  </a:lnTo>
                  <a:lnTo>
                    <a:pt x="120407" y="82729"/>
                  </a:lnTo>
                  <a:lnTo>
                    <a:pt x="120407" y="4706"/>
                  </a:lnTo>
                  <a:cubicBezTo>
                    <a:pt x="120407" y="2098"/>
                    <a:pt x="118309" y="0"/>
                    <a:pt x="1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51;p39">
              <a:extLst>
                <a:ext uri="{FF2B5EF4-FFF2-40B4-BE49-F238E27FC236}">
                  <a16:creationId xmlns:a16="http://schemas.microsoft.com/office/drawing/2014/main" id="{CC915996-AC4C-B016-43E4-1C3F3B558B66}"/>
                </a:ext>
              </a:extLst>
            </p:cNvPr>
            <p:cNvSpPr/>
            <p:nvPr/>
          </p:nvSpPr>
          <p:spPr>
            <a:xfrm>
              <a:off x="2864036" y="2872758"/>
              <a:ext cx="3513652" cy="812519"/>
            </a:xfrm>
            <a:custGeom>
              <a:avLst/>
              <a:gdLst/>
              <a:ahLst/>
              <a:cxnLst/>
              <a:rect l="l" t="t" r="r" b="b"/>
              <a:pathLst>
                <a:path w="156197" h="36120" extrusionOk="0">
                  <a:moveTo>
                    <a:pt x="17626" y="0"/>
                  </a:moveTo>
                  <a:lnTo>
                    <a:pt x="1" y="36119"/>
                  </a:lnTo>
                  <a:lnTo>
                    <a:pt x="156197" y="36119"/>
                  </a:lnTo>
                  <a:lnTo>
                    <a:pt x="138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52;p39">
              <a:extLst>
                <a:ext uri="{FF2B5EF4-FFF2-40B4-BE49-F238E27FC236}">
                  <a16:creationId xmlns:a16="http://schemas.microsoft.com/office/drawing/2014/main" id="{0B8F4134-AAAD-95C8-6CC7-7F1A17F10F05}"/>
                </a:ext>
              </a:extLst>
            </p:cNvPr>
            <p:cNvSpPr/>
            <p:nvPr/>
          </p:nvSpPr>
          <p:spPr>
            <a:xfrm>
              <a:off x="2854610" y="2866684"/>
              <a:ext cx="3532525" cy="823969"/>
            </a:xfrm>
            <a:custGeom>
              <a:avLst/>
              <a:gdLst/>
              <a:ahLst/>
              <a:cxnLst/>
              <a:rect l="l" t="t" r="r" b="b"/>
              <a:pathLst>
                <a:path w="157036" h="36629" extrusionOk="0">
                  <a:moveTo>
                    <a:pt x="138301" y="510"/>
                  </a:moveTo>
                  <a:lnTo>
                    <a:pt x="156196" y="36119"/>
                  </a:lnTo>
                  <a:lnTo>
                    <a:pt x="840" y="36119"/>
                  </a:lnTo>
                  <a:lnTo>
                    <a:pt x="18196" y="510"/>
                  </a:lnTo>
                  <a:close/>
                  <a:moveTo>
                    <a:pt x="17865" y="0"/>
                  </a:moveTo>
                  <a:lnTo>
                    <a:pt x="17805" y="150"/>
                  </a:lnTo>
                  <a:lnTo>
                    <a:pt x="0" y="36629"/>
                  </a:lnTo>
                  <a:lnTo>
                    <a:pt x="157035" y="36629"/>
                  </a:lnTo>
                  <a:lnTo>
                    <a:pt x="138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53;p39">
              <a:extLst>
                <a:ext uri="{FF2B5EF4-FFF2-40B4-BE49-F238E27FC236}">
                  <a16:creationId xmlns:a16="http://schemas.microsoft.com/office/drawing/2014/main" id="{E419CFFA-7178-C6E8-8C9D-F3E81145BA49}"/>
                </a:ext>
              </a:extLst>
            </p:cNvPr>
            <p:cNvSpPr/>
            <p:nvPr/>
          </p:nvSpPr>
          <p:spPr>
            <a:xfrm>
              <a:off x="2853935" y="3690631"/>
              <a:ext cx="3533200" cy="49939"/>
            </a:xfrm>
            <a:custGeom>
              <a:avLst/>
              <a:gdLst/>
              <a:ahLst/>
              <a:cxnLst/>
              <a:rect l="l" t="t" r="r" b="b"/>
              <a:pathLst>
                <a:path w="157066" h="2220" extrusionOk="0">
                  <a:moveTo>
                    <a:pt x="0" y="1"/>
                  </a:moveTo>
                  <a:lnTo>
                    <a:pt x="0" y="2219"/>
                  </a:lnTo>
                  <a:lnTo>
                    <a:pt x="157065" y="2219"/>
                  </a:lnTo>
                  <a:lnTo>
                    <a:pt x="157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54;p39">
              <a:extLst>
                <a:ext uri="{FF2B5EF4-FFF2-40B4-BE49-F238E27FC236}">
                  <a16:creationId xmlns:a16="http://schemas.microsoft.com/office/drawing/2014/main" id="{DDCB7904-60FE-F57E-EB05-E36909431875}"/>
                </a:ext>
              </a:extLst>
            </p:cNvPr>
            <p:cNvSpPr/>
            <p:nvPr/>
          </p:nvSpPr>
          <p:spPr>
            <a:xfrm>
              <a:off x="3183645" y="2920627"/>
              <a:ext cx="2930401" cy="555626"/>
            </a:xfrm>
            <a:custGeom>
              <a:avLst/>
              <a:gdLst/>
              <a:ahLst/>
              <a:cxnLst/>
              <a:rect l="l" t="t" r="r" b="b"/>
              <a:pathLst>
                <a:path w="130269" h="24700" extrusionOk="0">
                  <a:moveTo>
                    <a:pt x="10941" y="0"/>
                  </a:moveTo>
                  <a:lnTo>
                    <a:pt x="9293" y="3747"/>
                  </a:lnTo>
                  <a:lnTo>
                    <a:pt x="16606" y="3747"/>
                  </a:lnTo>
                  <a:lnTo>
                    <a:pt x="18165" y="0"/>
                  </a:lnTo>
                  <a:close/>
                  <a:moveTo>
                    <a:pt x="18735" y="0"/>
                  </a:moveTo>
                  <a:lnTo>
                    <a:pt x="17176" y="3747"/>
                  </a:lnTo>
                  <a:lnTo>
                    <a:pt x="25119" y="3747"/>
                  </a:lnTo>
                  <a:lnTo>
                    <a:pt x="26558" y="0"/>
                  </a:lnTo>
                  <a:close/>
                  <a:moveTo>
                    <a:pt x="27127" y="0"/>
                  </a:moveTo>
                  <a:lnTo>
                    <a:pt x="25689" y="3747"/>
                  </a:lnTo>
                  <a:lnTo>
                    <a:pt x="33632" y="3747"/>
                  </a:lnTo>
                  <a:lnTo>
                    <a:pt x="34741" y="0"/>
                  </a:lnTo>
                  <a:close/>
                  <a:moveTo>
                    <a:pt x="35280" y="0"/>
                  </a:moveTo>
                  <a:lnTo>
                    <a:pt x="34171" y="3747"/>
                  </a:lnTo>
                  <a:lnTo>
                    <a:pt x="39837" y="3747"/>
                  </a:lnTo>
                  <a:lnTo>
                    <a:pt x="40646" y="0"/>
                  </a:lnTo>
                  <a:close/>
                  <a:moveTo>
                    <a:pt x="41185" y="0"/>
                  </a:moveTo>
                  <a:lnTo>
                    <a:pt x="40376" y="3747"/>
                  </a:lnTo>
                  <a:lnTo>
                    <a:pt x="46071" y="3747"/>
                  </a:lnTo>
                  <a:lnTo>
                    <a:pt x="46551" y="0"/>
                  </a:lnTo>
                  <a:close/>
                  <a:moveTo>
                    <a:pt x="47090" y="0"/>
                  </a:moveTo>
                  <a:lnTo>
                    <a:pt x="46581" y="3747"/>
                  </a:lnTo>
                  <a:lnTo>
                    <a:pt x="52486" y="3747"/>
                  </a:lnTo>
                  <a:lnTo>
                    <a:pt x="52815" y="0"/>
                  </a:lnTo>
                  <a:close/>
                  <a:moveTo>
                    <a:pt x="53355" y="0"/>
                  </a:moveTo>
                  <a:lnTo>
                    <a:pt x="53025" y="3747"/>
                  </a:lnTo>
                  <a:lnTo>
                    <a:pt x="58780" y="3747"/>
                  </a:lnTo>
                  <a:lnTo>
                    <a:pt x="58960" y="0"/>
                  </a:lnTo>
                  <a:close/>
                  <a:moveTo>
                    <a:pt x="59470" y="0"/>
                  </a:moveTo>
                  <a:lnTo>
                    <a:pt x="59290" y="3747"/>
                  </a:lnTo>
                  <a:lnTo>
                    <a:pt x="65165" y="3747"/>
                  </a:lnTo>
                  <a:lnTo>
                    <a:pt x="65135" y="0"/>
                  </a:lnTo>
                  <a:close/>
                  <a:moveTo>
                    <a:pt x="65644" y="0"/>
                  </a:moveTo>
                  <a:lnTo>
                    <a:pt x="65704" y="3747"/>
                  </a:lnTo>
                  <a:lnTo>
                    <a:pt x="71279" y="3747"/>
                  </a:lnTo>
                  <a:lnTo>
                    <a:pt x="71070" y="0"/>
                  </a:lnTo>
                  <a:close/>
                  <a:moveTo>
                    <a:pt x="71609" y="0"/>
                  </a:moveTo>
                  <a:lnTo>
                    <a:pt x="71789" y="3747"/>
                  </a:lnTo>
                  <a:lnTo>
                    <a:pt x="77664" y="3747"/>
                  </a:lnTo>
                  <a:lnTo>
                    <a:pt x="77274" y="0"/>
                  </a:lnTo>
                  <a:close/>
                  <a:moveTo>
                    <a:pt x="77814" y="0"/>
                  </a:moveTo>
                  <a:lnTo>
                    <a:pt x="78204" y="3747"/>
                  </a:lnTo>
                  <a:lnTo>
                    <a:pt x="83989" y="3747"/>
                  </a:lnTo>
                  <a:lnTo>
                    <a:pt x="83419" y="0"/>
                  </a:lnTo>
                  <a:close/>
                  <a:moveTo>
                    <a:pt x="83929" y="0"/>
                  </a:moveTo>
                  <a:lnTo>
                    <a:pt x="84528" y="3747"/>
                  </a:lnTo>
                  <a:lnTo>
                    <a:pt x="90613" y="3747"/>
                  </a:lnTo>
                  <a:lnTo>
                    <a:pt x="89923" y="0"/>
                  </a:lnTo>
                  <a:close/>
                  <a:moveTo>
                    <a:pt x="90463" y="0"/>
                  </a:moveTo>
                  <a:lnTo>
                    <a:pt x="91152" y="3747"/>
                  </a:lnTo>
                  <a:lnTo>
                    <a:pt x="97297" y="3747"/>
                  </a:lnTo>
                  <a:lnTo>
                    <a:pt x="96338" y="0"/>
                  </a:lnTo>
                  <a:close/>
                  <a:moveTo>
                    <a:pt x="96877" y="0"/>
                  </a:moveTo>
                  <a:lnTo>
                    <a:pt x="97837" y="3747"/>
                  </a:lnTo>
                  <a:lnTo>
                    <a:pt x="103951" y="3747"/>
                  </a:lnTo>
                  <a:lnTo>
                    <a:pt x="102782" y="0"/>
                  </a:lnTo>
                  <a:close/>
                  <a:moveTo>
                    <a:pt x="103322" y="0"/>
                  </a:moveTo>
                  <a:lnTo>
                    <a:pt x="104491" y="3747"/>
                  </a:lnTo>
                  <a:lnTo>
                    <a:pt x="109197" y="3747"/>
                  </a:lnTo>
                  <a:lnTo>
                    <a:pt x="107878" y="0"/>
                  </a:lnTo>
                  <a:close/>
                  <a:moveTo>
                    <a:pt x="108448" y="0"/>
                  </a:moveTo>
                  <a:lnTo>
                    <a:pt x="109736" y="3747"/>
                  </a:lnTo>
                  <a:lnTo>
                    <a:pt x="115521" y="3747"/>
                  </a:lnTo>
                  <a:lnTo>
                    <a:pt x="114083" y="0"/>
                  </a:lnTo>
                  <a:close/>
                  <a:moveTo>
                    <a:pt x="114652" y="0"/>
                  </a:moveTo>
                  <a:lnTo>
                    <a:pt x="116091" y="3747"/>
                  </a:lnTo>
                  <a:lnTo>
                    <a:pt x="121336" y="3747"/>
                  </a:lnTo>
                  <a:lnTo>
                    <a:pt x="119808" y="180"/>
                  </a:lnTo>
                  <a:lnTo>
                    <a:pt x="119748" y="0"/>
                  </a:lnTo>
                  <a:close/>
                  <a:moveTo>
                    <a:pt x="9053" y="4257"/>
                  </a:moveTo>
                  <a:lnTo>
                    <a:pt x="7105" y="8693"/>
                  </a:lnTo>
                  <a:lnTo>
                    <a:pt x="14538" y="8693"/>
                  </a:lnTo>
                  <a:lnTo>
                    <a:pt x="16397" y="4257"/>
                  </a:lnTo>
                  <a:close/>
                  <a:moveTo>
                    <a:pt x="16966" y="4257"/>
                  </a:moveTo>
                  <a:lnTo>
                    <a:pt x="15108" y="8693"/>
                  </a:lnTo>
                  <a:lnTo>
                    <a:pt x="23201" y="8693"/>
                  </a:lnTo>
                  <a:lnTo>
                    <a:pt x="24909" y="4257"/>
                  </a:lnTo>
                  <a:close/>
                  <a:moveTo>
                    <a:pt x="25479" y="4257"/>
                  </a:moveTo>
                  <a:lnTo>
                    <a:pt x="23770" y="8693"/>
                  </a:lnTo>
                  <a:lnTo>
                    <a:pt x="32163" y="8693"/>
                  </a:lnTo>
                  <a:lnTo>
                    <a:pt x="33482" y="4257"/>
                  </a:lnTo>
                  <a:close/>
                  <a:moveTo>
                    <a:pt x="34022" y="4257"/>
                  </a:moveTo>
                  <a:lnTo>
                    <a:pt x="32703" y="8693"/>
                  </a:lnTo>
                  <a:lnTo>
                    <a:pt x="38757" y="8693"/>
                  </a:lnTo>
                  <a:lnTo>
                    <a:pt x="39717" y="4257"/>
                  </a:lnTo>
                  <a:close/>
                  <a:moveTo>
                    <a:pt x="40256" y="4257"/>
                  </a:moveTo>
                  <a:lnTo>
                    <a:pt x="39297" y="8693"/>
                  </a:lnTo>
                  <a:lnTo>
                    <a:pt x="45412" y="8693"/>
                  </a:lnTo>
                  <a:lnTo>
                    <a:pt x="46011" y="4257"/>
                  </a:lnTo>
                  <a:close/>
                  <a:moveTo>
                    <a:pt x="46521" y="4257"/>
                  </a:moveTo>
                  <a:lnTo>
                    <a:pt x="45951" y="8693"/>
                  </a:lnTo>
                  <a:lnTo>
                    <a:pt x="52036" y="8693"/>
                  </a:lnTo>
                  <a:lnTo>
                    <a:pt x="52426" y="4257"/>
                  </a:lnTo>
                  <a:close/>
                  <a:moveTo>
                    <a:pt x="52965" y="4257"/>
                  </a:moveTo>
                  <a:lnTo>
                    <a:pt x="52546" y="8693"/>
                  </a:lnTo>
                  <a:lnTo>
                    <a:pt x="58510" y="8693"/>
                  </a:lnTo>
                  <a:lnTo>
                    <a:pt x="58750" y="4257"/>
                  </a:lnTo>
                  <a:close/>
                  <a:moveTo>
                    <a:pt x="59260" y="4257"/>
                  </a:moveTo>
                  <a:lnTo>
                    <a:pt x="59050" y="8693"/>
                  </a:lnTo>
                  <a:lnTo>
                    <a:pt x="65225" y="8693"/>
                  </a:lnTo>
                  <a:lnTo>
                    <a:pt x="65165" y="4257"/>
                  </a:lnTo>
                  <a:close/>
                  <a:moveTo>
                    <a:pt x="65704" y="4257"/>
                  </a:moveTo>
                  <a:lnTo>
                    <a:pt x="65734" y="8693"/>
                  </a:lnTo>
                  <a:lnTo>
                    <a:pt x="71549" y="8693"/>
                  </a:lnTo>
                  <a:lnTo>
                    <a:pt x="71309" y="4257"/>
                  </a:lnTo>
                  <a:close/>
                  <a:moveTo>
                    <a:pt x="71819" y="4257"/>
                  </a:moveTo>
                  <a:lnTo>
                    <a:pt x="72059" y="8693"/>
                  </a:lnTo>
                  <a:lnTo>
                    <a:pt x="78204" y="8693"/>
                  </a:lnTo>
                  <a:lnTo>
                    <a:pt x="77724" y="4257"/>
                  </a:lnTo>
                  <a:close/>
                  <a:moveTo>
                    <a:pt x="78263" y="4257"/>
                  </a:moveTo>
                  <a:lnTo>
                    <a:pt x="78713" y="8693"/>
                  </a:lnTo>
                  <a:lnTo>
                    <a:pt x="84738" y="8693"/>
                  </a:lnTo>
                  <a:lnTo>
                    <a:pt x="84048" y="4257"/>
                  </a:lnTo>
                  <a:close/>
                  <a:moveTo>
                    <a:pt x="84588" y="4257"/>
                  </a:moveTo>
                  <a:lnTo>
                    <a:pt x="85277" y="8693"/>
                  </a:lnTo>
                  <a:lnTo>
                    <a:pt x="91542" y="8693"/>
                  </a:lnTo>
                  <a:lnTo>
                    <a:pt x="90703" y="4257"/>
                  </a:lnTo>
                  <a:close/>
                  <a:moveTo>
                    <a:pt x="91242" y="4257"/>
                  </a:moveTo>
                  <a:lnTo>
                    <a:pt x="92052" y="8693"/>
                  </a:lnTo>
                  <a:lnTo>
                    <a:pt x="98556" y="8693"/>
                  </a:lnTo>
                  <a:lnTo>
                    <a:pt x="97417" y="4257"/>
                  </a:lnTo>
                  <a:close/>
                  <a:moveTo>
                    <a:pt x="97957" y="4257"/>
                  </a:moveTo>
                  <a:lnTo>
                    <a:pt x="99096" y="8693"/>
                  </a:lnTo>
                  <a:lnTo>
                    <a:pt x="105510" y="8693"/>
                  </a:lnTo>
                  <a:lnTo>
                    <a:pt x="104101" y="4257"/>
                  </a:lnTo>
                  <a:close/>
                  <a:moveTo>
                    <a:pt x="104671" y="4257"/>
                  </a:moveTo>
                  <a:lnTo>
                    <a:pt x="106050" y="8693"/>
                  </a:lnTo>
                  <a:lnTo>
                    <a:pt x="110905" y="8693"/>
                  </a:lnTo>
                  <a:lnTo>
                    <a:pt x="109377" y="4257"/>
                  </a:lnTo>
                  <a:close/>
                  <a:moveTo>
                    <a:pt x="109916" y="4257"/>
                  </a:moveTo>
                  <a:lnTo>
                    <a:pt x="111475" y="8693"/>
                  </a:lnTo>
                  <a:lnTo>
                    <a:pt x="117440" y="8693"/>
                  </a:lnTo>
                  <a:lnTo>
                    <a:pt x="115731" y="4257"/>
                  </a:lnTo>
                  <a:close/>
                  <a:moveTo>
                    <a:pt x="116301" y="4257"/>
                  </a:moveTo>
                  <a:lnTo>
                    <a:pt x="118009" y="8693"/>
                  </a:lnTo>
                  <a:lnTo>
                    <a:pt x="123435" y="8693"/>
                  </a:lnTo>
                  <a:lnTo>
                    <a:pt x="121546" y="4257"/>
                  </a:lnTo>
                  <a:close/>
                  <a:moveTo>
                    <a:pt x="6865" y="9202"/>
                  </a:moveTo>
                  <a:lnTo>
                    <a:pt x="4917" y="13609"/>
                  </a:lnTo>
                  <a:lnTo>
                    <a:pt x="12500" y="13609"/>
                  </a:lnTo>
                  <a:lnTo>
                    <a:pt x="14328" y="9202"/>
                  </a:lnTo>
                  <a:close/>
                  <a:moveTo>
                    <a:pt x="14898" y="9202"/>
                  </a:moveTo>
                  <a:lnTo>
                    <a:pt x="13040" y="13609"/>
                  </a:lnTo>
                  <a:lnTo>
                    <a:pt x="21312" y="13609"/>
                  </a:lnTo>
                  <a:lnTo>
                    <a:pt x="23021" y="9202"/>
                  </a:lnTo>
                  <a:close/>
                  <a:moveTo>
                    <a:pt x="23590" y="9202"/>
                  </a:moveTo>
                  <a:lnTo>
                    <a:pt x="21882" y="13609"/>
                  </a:lnTo>
                  <a:lnTo>
                    <a:pt x="30694" y="13609"/>
                  </a:lnTo>
                  <a:lnTo>
                    <a:pt x="32013" y="9202"/>
                  </a:lnTo>
                  <a:close/>
                  <a:moveTo>
                    <a:pt x="32553" y="9202"/>
                  </a:moveTo>
                  <a:lnTo>
                    <a:pt x="31234" y="13609"/>
                  </a:lnTo>
                  <a:lnTo>
                    <a:pt x="37678" y="13609"/>
                  </a:lnTo>
                  <a:lnTo>
                    <a:pt x="38638" y="9202"/>
                  </a:lnTo>
                  <a:close/>
                  <a:moveTo>
                    <a:pt x="39177" y="9202"/>
                  </a:moveTo>
                  <a:lnTo>
                    <a:pt x="38218" y="13609"/>
                  </a:lnTo>
                  <a:lnTo>
                    <a:pt x="44782" y="13609"/>
                  </a:lnTo>
                  <a:lnTo>
                    <a:pt x="45352" y="9202"/>
                  </a:lnTo>
                  <a:close/>
                  <a:moveTo>
                    <a:pt x="45861" y="9202"/>
                  </a:moveTo>
                  <a:lnTo>
                    <a:pt x="45292" y="13609"/>
                  </a:lnTo>
                  <a:lnTo>
                    <a:pt x="51586" y="13609"/>
                  </a:lnTo>
                  <a:lnTo>
                    <a:pt x="51976" y="9202"/>
                  </a:lnTo>
                  <a:close/>
                  <a:moveTo>
                    <a:pt x="52516" y="9202"/>
                  </a:moveTo>
                  <a:lnTo>
                    <a:pt x="52096" y="13609"/>
                  </a:lnTo>
                  <a:lnTo>
                    <a:pt x="58271" y="13609"/>
                  </a:lnTo>
                  <a:lnTo>
                    <a:pt x="58480" y="9202"/>
                  </a:lnTo>
                  <a:close/>
                  <a:moveTo>
                    <a:pt x="59020" y="9202"/>
                  </a:moveTo>
                  <a:lnTo>
                    <a:pt x="58810" y="13609"/>
                  </a:lnTo>
                  <a:lnTo>
                    <a:pt x="65255" y="13609"/>
                  </a:lnTo>
                  <a:lnTo>
                    <a:pt x="65225" y="9202"/>
                  </a:lnTo>
                  <a:close/>
                  <a:moveTo>
                    <a:pt x="65764" y="9202"/>
                  </a:moveTo>
                  <a:lnTo>
                    <a:pt x="65794" y="13609"/>
                  </a:lnTo>
                  <a:lnTo>
                    <a:pt x="71819" y="13609"/>
                  </a:lnTo>
                  <a:lnTo>
                    <a:pt x="71579" y="9202"/>
                  </a:lnTo>
                  <a:close/>
                  <a:moveTo>
                    <a:pt x="72089" y="9202"/>
                  </a:moveTo>
                  <a:lnTo>
                    <a:pt x="72329" y="13609"/>
                  </a:lnTo>
                  <a:lnTo>
                    <a:pt x="78713" y="13609"/>
                  </a:lnTo>
                  <a:lnTo>
                    <a:pt x="78233" y="9202"/>
                  </a:lnTo>
                  <a:close/>
                  <a:moveTo>
                    <a:pt x="78773" y="9202"/>
                  </a:moveTo>
                  <a:lnTo>
                    <a:pt x="79253" y="13609"/>
                  </a:lnTo>
                  <a:lnTo>
                    <a:pt x="85487" y="13609"/>
                  </a:lnTo>
                  <a:lnTo>
                    <a:pt x="84828" y="9202"/>
                  </a:lnTo>
                  <a:close/>
                  <a:moveTo>
                    <a:pt x="85337" y="9202"/>
                  </a:moveTo>
                  <a:lnTo>
                    <a:pt x="86027" y="13609"/>
                  </a:lnTo>
                  <a:lnTo>
                    <a:pt x="92441" y="13609"/>
                  </a:lnTo>
                  <a:lnTo>
                    <a:pt x="91632" y="9202"/>
                  </a:lnTo>
                  <a:close/>
                  <a:moveTo>
                    <a:pt x="92171" y="9202"/>
                  </a:moveTo>
                  <a:lnTo>
                    <a:pt x="92981" y="13609"/>
                  </a:lnTo>
                  <a:lnTo>
                    <a:pt x="99815" y="13609"/>
                  </a:lnTo>
                  <a:lnTo>
                    <a:pt x="98676" y="9202"/>
                  </a:lnTo>
                  <a:close/>
                  <a:moveTo>
                    <a:pt x="99215" y="9202"/>
                  </a:moveTo>
                  <a:lnTo>
                    <a:pt x="100354" y="13609"/>
                  </a:lnTo>
                  <a:lnTo>
                    <a:pt x="107069" y="13609"/>
                  </a:lnTo>
                  <a:lnTo>
                    <a:pt x="105660" y="9202"/>
                  </a:lnTo>
                  <a:close/>
                  <a:moveTo>
                    <a:pt x="106229" y="9202"/>
                  </a:moveTo>
                  <a:lnTo>
                    <a:pt x="107608" y="13609"/>
                  </a:lnTo>
                  <a:lnTo>
                    <a:pt x="112644" y="13609"/>
                  </a:lnTo>
                  <a:lnTo>
                    <a:pt x="111085" y="9202"/>
                  </a:lnTo>
                  <a:close/>
                  <a:moveTo>
                    <a:pt x="111655" y="9202"/>
                  </a:moveTo>
                  <a:lnTo>
                    <a:pt x="113183" y="13609"/>
                  </a:lnTo>
                  <a:lnTo>
                    <a:pt x="119358" y="13609"/>
                  </a:lnTo>
                  <a:lnTo>
                    <a:pt x="117650" y="9202"/>
                  </a:lnTo>
                  <a:close/>
                  <a:moveTo>
                    <a:pt x="118219" y="9202"/>
                  </a:moveTo>
                  <a:lnTo>
                    <a:pt x="119928" y="13609"/>
                  </a:lnTo>
                  <a:lnTo>
                    <a:pt x="125533" y="13609"/>
                  </a:lnTo>
                  <a:lnTo>
                    <a:pt x="123644" y="9202"/>
                  </a:lnTo>
                  <a:close/>
                  <a:moveTo>
                    <a:pt x="4677" y="14148"/>
                  </a:moveTo>
                  <a:lnTo>
                    <a:pt x="2638" y="18704"/>
                  </a:lnTo>
                  <a:lnTo>
                    <a:pt x="10372" y="18704"/>
                  </a:lnTo>
                  <a:lnTo>
                    <a:pt x="12260" y="14148"/>
                  </a:lnTo>
                  <a:close/>
                  <a:moveTo>
                    <a:pt x="12830" y="14148"/>
                  </a:moveTo>
                  <a:lnTo>
                    <a:pt x="10941" y="18704"/>
                  </a:lnTo>
                  <a:lnTo>
                    <a:pt x="19364" y="18704"/>
                  </a:lnTo>
                  <a:lnTo>
                    <a:pt x="21133" y="14148"/>
                  </a:lnTo>
                  <a:close/>
                  <a:moveTo>
                    <a:pt x="21672" y="14148"/>
                  </a:moveTo>
                  <a:lnTo>
                    <a:pt x="19934" y="18704"/>
                  </a:lnTo>
                  <a:lnTo>
                    <a:pt x="29166" y="18704"/>
                  </a:lnTo>
                  <a:lnTo>
                    <a:pt x="30515" y="14148"/>
                  </a:lnTo>
                  <a:close/>
                  <a:moveTo>
                    <a:pt x="31084" y="14148"/>
                  </a:moveTo>
                  <a:lnTo>
                    <a:pt x="29735" y="18704"/>
                  </a:lnTo>
                  <a:lnTo>
                    <a:pt x="36569" y="18704"/>
                  </a:lnTo>
                  <a:lnTo>
                    <a:pt x="37558" y="14148"/>
                  </a:lnTo>
                  <a:close/>
                  <a:moveTo>
                    <a:pt x="38098" y="14148"/>
                  </a:moveTo>
                  <a:lnTo>
                    <a:pt x="37079" y="18704"/>
                  </a:lnTo>
                  <a:lnTo>
                    <a:pt x="44093" y="18704"/>
                  </a:lnTo>
                  <a:lnTo>
                    <a:pt x="44692" y="14148"/>
                  </a:lnTo>
                  <a:close/>
                  <a:moveTo>
                    <a:pt x="45232" y="14148"/>
                  </a:moveTo>
                  <a:lnTo>
                    <a:pt x="44632" y="18704"/>
                  </a:lnTo>
                  <a:lnTo>
                    <a:pt x="51107" y="18704"/>
                  </a:lnTo>
                  <a:lnTo>
                    <a:pt x="51526" y="14148"/>
                  </a:lnTo>
                  <a:close/>
                  <a:moveTo>
                    <a:pt x="52066" y="14148"/>
                  </a:moveTo>
                  <a:lnTo>
                    <a:pt x="51646" y="18704"/>
                  </a:lnTo>
                  <a:lnTo>
                    <a:pt x="58031" y="18704"/>
                  </a:lnTo>
                  <a:lnTo>
                    <a:pt x="58241" y="14148"/>
                  </a:lnTo>
                  <a:close/>
                  <a:moveTo>
                    <a:pt x="58780" y="14148"/>
                  </a:moveTo>
                  <a:lnTo>
                    <a:pt x="58540" y="18704"/>
                  </a:lnTo>
                  <a:lnTo>
                    <a:pt x="65315" y="18704"/>
                  </a:lnTo>
                  <a:lnTo>
                    <a:pt x="65285" y="14148"/>
                  </a:lnTo>
                  <a:close/>
                  <a:moveTo>
                    <a:pt x="65794" y="14148"/>
                  </a:moveTo>
                  <a:lnTo>
                    <a:pt x="65854" y="18704"/>
                  </a:lnTo>
                  <a:lnTo>
                    <a:pt x="72089" y="18704"/>
                  </a:lnTo>
                  <a:lnTo>
                    <a:pt x="71849" y="14148"/>
                  </a:lnTo>
                  <a:close/>
                  <a:moveTo>
                    <a:pt x="72359" y="14148"/>
                  </a:moveTo>
                  <a:lnTo>
                    <a:pt x="72598" y="18704"/>
                  </a:lnTo>
                  <a:lnTo>
                    <a:pt x="79253" y="18704"/>
                  </a:lnTo>
                  <a:lnTo>
                    <a:pt x="78773" y="14148"/>
                  </a:lnTo>
                  <a:close/>
                  <a:moveTo>
                    <a:pt x="79283" y="14148"/>
                  </a:moveTo>
                  <a:lnTo>
                    <a:pt x="79762" y="18704"/>
                  </a:lnTo>
                  <a:lnTo>
                    <a:pt x="86267" y="18704"/>
                  </a:lnTo>
                  <a:lnTo>
                    <a:pt x="85577" y="14148"/>
                  </a:lnTo>
                  <a:close/>
                  <a:moveTo>
                    <a:pt x="86117" y="14148"/>
                  </a:moveTo>
                  <a:lnTo>
                    <a:pt x="86806" y="18704"/>
                  </a:lnTo>
                  <a:lnTo>
                    <a:pt x="93400" y="18704"/>
                  </a:lnTo>
                  <a:lnTo>
                    <a:pt x="92531" y="14148"/>
                  </a:lnTo>
                  <a:close/>
                  <a:moveTo>
                    <a:pt x="93071" y="14148"/>
                  </a:moveTo>
                  <a:lnTo>
                    <a:pt x="93910" y="18704"/>
                  </a:lnTo>
                  <a:lnTo>
                    <a:pt x="101104" y="18704"/>
                  </a:lnTo>
                  <a:lnTo>
                    <a:pt x="99965" y="14148"/>
                  </a:lnTo>
                  <a:close/>
                  <a:moveTo>
                    <a:pt x="100474" y="14148"/>
                  </a:moveTo>
                  <a:lnTo>
                    <a:pt x="101643" y="18704"/>
                  </a:lnTo>
                  <a:lnTo>
                    <a:pt x="108657" y="18704"/>
                  </a:lnTo>
                  <a:lnTo>
                    <a:pt x="107219" y="14148"/>
                  </a:lnTo>
                  <a:close/>
                  <a:moveTo>
                    <a:pt x="107788" y="14148"/>
                  </a:moveTo>
                  <a:lnTo>
                    <a:pt x="109197" y="18704"/>
                  </a:lnTo>
                  <a:lnTo>
                    <a:pt x="114412" y="18704"/>
                  </a:lnTo>
                  <a:lnTo>
                    <a:pt x="112824" y="14148"/>
                  </a:lnTo>
                  <a:close/>
                  <a:moveTo>
                    <a:pt x="113363" y="14148"/>
                  </a:moveTo>
                  <a:lnTo>
                    <a:pt x="114952" y="18704"/>
                  </a:lnTo>
                  <a:lnTo>
                    <a:pt x="121336" y="18704"/>
                  </a:lnTo>
                  <a:lnTo>
                    <a:pt x="119568" y="14148"/>
                  </a:lnTo>
                  <a:close/>
                  <a:moveTo>
                    <a:pt x="120137" y="14148"/>
                  </a:moveTo>
                  <a:lnTo>
                    <a:pt x="121906" y="18704"/>
                  </a:lnTo>
                  <a:lnTo>
                    <a:pt x="127721" y="18704"/>
                  </a:lnTo>
                  <a:lnTo>
                    <a:pt x="125773" y="14148"/>
                  </a:lnTo>
                  <a:close/>
                  <a:moveTo>
                    <a:pt x="2429" y="19214"/>
                  </a:moveTo>
                  <a:lnTo>
                    <a:pt x="1" y="24699"/>
                  </a:lnTo>
                  <a:lnTo>
                    <a:pt x="123674" y="24699"/>
                  </a:lnTo>
                  <a:lnTo>
                    <a:pt x="121546" y="19214"/>
                  </a:lnTo>
                  <a:close/>
                  <a:moveTo>
                    <a:pt x="122086" y="19214"/>
                  </a:moveTo>
                  <a:lnTo>
                    <a:pt x="124214" y="24699"/>
                  </a:lnTo>
                  <a:lnTo>
                    <a:pt x="130269" y="24699"/>
                  </a:lnTo>
                  <a:lnTo>
                    <a:pt x="127931" y="19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55;p39">
              <a:extLst>
                <a:ext uri="{FF2B5EF4-FFF2-40B4-BE49-F238E27FC236}">
                  <a16:creationId xmlns:a16="http://schemas.microsoft.com/office/drawing/2014/main" id="{ABDF75B9-B569-E26A-3BAD-675CEAF1CB8C}"/>
                </a:ext>
              </a:extLst>
            </p:cNvPr>
            <p:cNvSpPr/>
            <p:nvPr/>
          </p:nvSpPr>
          <p:spPr>
            <a:xfrm>
              <a:off x="3613839" y="3352824"/>
              <a:ext cx="13497" cy="6096"/>
            </a:xfrm>
            <a:custGeom>
              <a:avLst/>
              <a:gdLst/>
              <a:ahLst/>
              <a:cxnLst/>
              <a:rect l="l" t="t" r="r" b="b"/>
              <a:pathLst>
                <a:path w="600" h="271" extrusionOk="0">
                  <a:moveTo>
                    <a:pt x="30" y="1"/>
                  </a:moveTo>
                  <a:lnTo>
                    <a:pt x="0" y="91"/>
                  </a:lnTo>
                  <a:lnTo>
                    <a:pt x="510" y="271"/>
                  </a:lnTo>
                  <a:lnTo>
                    <a:pt x="600"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56;p39">
              <a:extLst>
                <a:ext uri="{FF2B5EF4-FFF2-40B4-BE49-F238E27FC236}">
                  <a16:creationId xmlns:a16="http://schemas.microsoft.com/office/drawing/2014/main" id="{5477616B-A96A-FF23-77B9-B5D1D3A32460}"/>
                </a:ext>
              </a:extLst>
            </p:cNvPr>
            <p:cNvSpPr/>
            <p:nvPr/>
          </p:nvSpPr>
          <p:spPr>
            <a:xfrm>
              <a:off x="3416265" y="3352824"/>
              <a:ext cx="8121" cy="3397"/>
            </a:xfrm>
            <a:custGeom>
              <a:avLst/>
              <a:gdLst/>
              <a:ahLst/>
              <a:cxnLst/>
              <a:rect l="l" t="t" r="r" b="b"/>
              <a:pathLst>
                <a:path w="361" h="151" extrusionOk="0">
                  <a:moveTo>
                    <a:pt x="1" y="1"/>
                  </a:moveTo>
                  <a:lnTo>
                    <a:pt x="331" y="151"/>
                  </a:lnTo>
                  <a:lnTo>
                    <a:pt x="361"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60;p39">
              <a:extLst>
                <a:ext uri="{FF2B5EF4-FFF2-40B4-BE49-F238E27FC236}">
                  <a16:creationId xmlns:a16="http://schemas.microsoft.com/office/drawing/2014/main" id="{2303673F-C3D6-A7DB-5B3B-AC1F133FC54E}"/>
                </a:ext>
              </a:extLst>
            </p:cNvPr>
            <p:cNvSpPr/>
            <p:nvPr/>
          </p:nvSpPr>
          <p:spPr>
            <a:xfrm>
              <a:off x="4031211" y="1350881"/>
              <a:ext cx="1191448" cy="1130824"/>
            </a:xfrm>
            <a:custGeom>
              <a:avLst/>
              <a:gdLst/>
              <a:ahLst/>
              <a:cxnLst/>
              <a:rect l="l" t="t" r="r" b="b"/>
              <a:pathLst>
                <a:path w="52965" h="50270" extrusionOk="0">
                  <a:moveTo>
                    <a:pt x="26498" y="392"/>
                  </a:moveTo>
                  <a:cubicBezTo>
                    <a:pt x="27247" y="392"/>
                    <a:pt x="27996" y="782"/>
                    <a:pt x="28416" y="1561"/>
                  </a:cubicBezTo>
                  <a:lnTo>
                    <a:pt x="52305" y="46402"/>
                  </a:lnTo>
                  <a:cubicBezTo>
                    <a:pt x="52485" y="46762"/>
                    <a:pt x="52575" y="47152"/>
                    <a:pt x="52575" y="47541"/>
                  </a:cubicBezTo>
                  <a:cubicBezTo>
                    <a:pt x="52575" y="48141"/>
                    <a:pt x="52335" y="48740"/>
                    <a:pt x="51946" y="49160"/>
                  </a:cubicBezTo>
                  <a:cubicBezTo>
                    <a:pt x="51556" y="49580"/>
                    <a:pt x="51016" y="49879"/>
                    <a:pt x="50387" y="49879"/>
                  </a:cubicBezTo>
                  <a:lnTo>
                    <a:pt x="2608" y="49879"/>
                  </a:lnTo>
                  <a:cubicBezTo>
                    <a:pt x="1979" y="49879"/>
                    <a:pt x="1409" y="49580"/>
                    <a:pt x="1019" y="49160"/>
                  </a:cubicBezTo>
                  <a:cubicBezTo>
                    <a:pt x="630" y="48740"/>
                    <a:pt x="390" y="48141"/>
                    <a:pt x="390" y="47541"/>
                  </a:cubicBezTo>
                  <a:cubicBezTo>
                    <a:pt x="390" y="47152"/>
                    <a:pt x="480" y="46762"/>
                    <a:pt x="690" y="46402"/>
                  </a:cubicBezTo>
                  <a:lnTo>
                    <a:pt x="24579" y="1561"/>
                  </a:lnTo>
                  <a:cubicBezTo>
                    <a:pt x="24999" y="782"/>
                    <a:pt x="25748" y="392"/>
                    <a:pt x="26498" y="392"/>
                  </a:cubicBezTo>
                  <a:close/>
                  <a:moveTo>
                    <a:pt x="26418" y="1"/>
                  </a:moveTo>
                  <a:cubicBezTo>
                    <a:pt x="25547" y="1"/>
                    <a:pt x="24714" y="479"/>
                    <a:pt x="24220" y="1381"/>
                  </a:cubicBezTo>
                  <a:lnTo>
                    <a:pt x="330" y="46223"/>
                  </a:lnTo>
                  <a:cubicBezTo>
                    <a:pt x="120" y="46642"/>
                    <a:pt x="0" y="47092"/>
                    <a:pt x="0" y="47541"/>
                  </a:cubicBezTo>
                  <a:cubicBezTo>
                    <a:pt x="0" y="48261"/>
                    <a:pt x="270" y="48920"/>
                    <a:pt x="750" y="49430"/>
                  </a:cubicBezTo>
                  <a:cubicBezTo>
                    <a:pt x="1199" y="49939"/>
                    <a:pt x="1859" y="50269"/>
                    <a:pt x="2608" y="50269"/>
                  </a:cubicBezTo>
                  <a:lnTo>
                    <a:pt x="50387" y="50269"/>
                  </a:lnTo>
                  <a:cubicBezTo>
                    <a:pt x="51136" y="50269"/>
                    <a:pt x="51796" y="49939"/>
                    <a:pt x="52245" y="49430"/>
                  </a:cubicBezTo>
                  <a:cubicBezTo>
                    <a:pt x="52695" y="48920"/>
                    <a:pt x="52965" y="48261"/>
                    <a:pt x="52965" y="47541"/>
                  </a:cubicBezTo>
                  <a:cubicBezTo>
                    <a:pt x="52965" y="47092"/>
                    <a:pt x="52875" y="46642"/>
                    <a:pt x="52635" y="46223"/>
                  </a:cubicBezTo>
                  <a:lnTo>
                    <a:pt x="28746" y="1381"/>
                  </a:lnTo>
                  <a:cubicBezTo>
                    <a:pt x="28280" y="479"/>
                    <a:pt x="27419" y="1"/>
                    <a:pt x="26574" y="1"/>
                  </a:cubicBezTo>
                  <a:cubicBezTo>
                    <a:pt x="26549" y="1"/>
                    <a:pt x="26523" y="1"/>
                    <a:pt x="26498" y="2"/>
                  </a:cubicBezTo>
                  <a:cubicBezTo>
                    <a:pt x="26471" y="1"/>
                    <a:pt x="26445" y="1"/>
                    <a:pt x="26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61;p39">
              <a:extLst>
                <a:ext uri="{FF2B5EF4-FFF2-40B4-BE49-F238E27FC236}">
                  <a16:creationId xmlns:a16="http://schemas.microsoft.com/office/drawing/2014/main" id="{9FDB2178-B6E8-6B65-BDAA-C162A899FC19}"/>
                </a:ext>
              </a:extLst>
            </p:cNvPr>
            <p:cNvSpPr/>
            <p:nvPr/>
          </p:nvSpPr>
          <p:spPr>
            <a:xfrm>
              <a:off x="4525449" y="1708282"/>
              <a:ext cx="191522" cy="439642"/>
            </a:xfrm>
            <a:custGeom>
              <a:avLst/>
              <a:gdLst/>
              <a:ahLst/>
              <a:cxnLst/>
              <a:rect l="l" t="t" r="r" b="b"/>
              <a:pathLst>
                <a:path w="8514" h="19544" extrusionOk="0">
                  <a:moveTo>
                    <a:pt x="2159" y="1"/>
                  </a:moveTo>
                  <a:cubicBezTo>
                    <a:pt x="930" y="1"/>
                    <a:pt x="0" y="1350"/>
                    <a:pt x="150" y="2848"/>
                  </a:cubicBezTo>
                  <a:lnTo>
                    <a:pt x="1679" y="17326"/>
                  </a:lnTo>
                  <a:cubicBezTo>
                    <a:pt x="1829" y="18585"/>
                    <a:pt x="2668" y="19544"/>
                    <a:pt x="3687" y="19544"/>
                  </a:cubicBezTo>
                  <a:lnTo>
                    <a:pt x="5036" y="19544"/>
                  </a:lnTo>
                  <a:cubicBezTo>
                    <a:pt x="6055" y="19544"/>
                    <a:pt x="6925" y="18585"/>
                    <a:pt x="7044" y="17296"/>
                  </a:cubicBezTo>
                  <a:lnTo>
                    <a:pt x="8363" y="2818"/>
                  </a:lnTo>
                  <a:cubicBezTo>
                    <a:pt x="8513" y="1320"/>
                    <a:pt x="7554" y="1"/>
                    <a:pt x="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63;p39">
              <a:extLst>
                <a:ext uri="{FF2B5EF4-FFF2-40B4-BE49-F238E27FC236}">
                  <a16:creationId xmlns:a16="http://schemas.microsoft.com/office/drawing/2014/main" id="{B30C81AA-ACBD-C241-5DAE-D1EF539798B4}"/>
                </a:ext>
              </a:extLst>
            </p:cNvPr>
            <p:cNvSpPr/>
            <p:nvPr/>
          </p:nvSpPr>
          <p:spPr>
            <a:xfrm>
              <a:off x="4866630" y="2822099"/>
              <a:ext cx="1728178" cy="2022773"/>
            </a:xfrm>
            <a:custGeom>
              <a:avLst/>
              <a:gdLst/>
              <a:ahLst/>
              <a:cxnLst/>
              <a:rect l="l" t="t" r="r" b="b"/>
              <a:pathLst>
                <a:path w="76825" h="89921" extrusionOk="0">
                  <a:moveTo>
                    <a:pt x="20263" y="7468"/>
                  </a:moveTo>
                  <a:lnTo>
                    <a:pt x="21102" y="7767"/>
                  </a:lnTo>
                  <a:lnTo>
                    <a:pt x="24100" y="14781"/>
                  </a:lnTo>
                  <a:lnTo>
                    <a:pt x="17985" y="8067"/>
                  </a:lnTo>
                  <a:lnTo>
                    <a:pt x="20263" y="7468"/>
                  </a:lnTo>
                  <a:close/>
                  <a:moveTo>
                    <a:pt x="23579" y="0"/>
                  </a:moveTo>
                  <a:cubicBezTo>
                    <a:pt x="20916" y="0"/>
                    <a:pt x="13609" y="3571"/>
                    <a:pt x="13609" y="3571"/>
                  </a:cubicBezTo>
                  <a:cubicBezTo>
                    <a:pt x="12477" y="2512"/>
                    <a:pt x="9993" y="951"/>
                    <a:pt x="8065" y="951"/>
                  </a:cubicBezTo>
                  <a:cubicBezTo>
                    <a:pt x="7592" y="951"/>
                    <a:pt x="7153" y="1045"/>
                    <a:pt x="6775" y="1263"/>
                  </a:cubicBezTo>
                  <a:cubicBezTo>
                    <a:pt x="4856" y="2372"/>
                    <a:pt x="390" y="11244"/>
                    <a:pt x="2099" y="12324"/>
                  </a:cubicBezTo>
                  <a:cubicBezTo>
                    <a:pt x="2370" y="12500"/>
                    <a:pt x="2698" y="12574"/>
                    <a:pt x="3058" y="12574"/>
                  </a:cubicBezTo>
                  <a:cubicBezTo>
                    <a:pt x="4964" y="12574"/>
                    <a:pt x="7764" y="10495"/>
                    <a:pt x="7764" y="10495"/>
                  </a:cubicBezTo>
                  <a:cubicBezTo>
                    <a:pt x="7764" y="10495"/>
                    <a:pt x="12769" y="13523"/>
                    <a:pt x="13609" y="15771"/>
                  </a:cubicBezTo>
                  <a:cubicBezTo>
                    <a:pt x="14448" y="18049"/>
                    <a:pt x="16606" y="27071"/>
                    <a:pt x="16846" y="28989"/>
                  </a:cubicBezTo>
                  <a:cubicBezTo>
                    <a:pt x="17086" y="30878"/>
                    <a:pt x="15557" y="35674"/>
                    <a:pt x="15557" y="35674"/>
                  </a:cubicBezTo>
                  <a:cubicBezTo>
                    <a:pt x="13361" y="28997"/>
                    <a:pt x="5671" y="23142"/>
                    <a:pt x="2842" y="23142"/>
                  </a:cubicBezTo>
                  <a:cubicBezTo>
                    <a:pt x="2814" y="23142"/>
                    <a:pt x="2786" y="23143"/>
                    <a:pt x="2758" y="23144"/>
                  </a:cubicBezTo>
                  <a:cubicBezTo>
                    <a:pt x="0" y="23264"/>
                    <a:pt x="480" y="25123"/>
                    <a:pt x="840" y="26292"/>
                  </a:cubicBezTo>
                  <a:cubicBezTo>
                    <a:pt x="1169" y="27461"/>
                    <a:pt x="4676" y="30398"/>
                    <a:pt x="4676" y="30398"/>
                  </a:cubicBezTo>
                  <a:lnTo>
                    <a:pt x="6894" y="34954"/>
                  </a:lnTo>
                  <a:cubicBezTo>
                    <a:pt x="6894" y="34954"/>
                    <a:pt x="13938" y="50331"/>
                    <a:pt x="14928" y="51979"/>
                  </a:cubicBezTo>
                  <a:cubicBezTo>
                    <a:pt x="15917" y="53598"/>
                    <a:pt x="17236" y="53688"/>
                    <a:pt x="17236" y="53688"/>
                  </a:cubicBezTo>
                  <a:lnTo>
                    <a:pt x="32403" y="59473"/>
                  </a:lnTo>
                  <a:cubicBezTo>
                    <a:pt x="36389" y="63490"/>
                    <a:pt x="47749" y="88548"/>
                    <a:pt x="47749" y="88548"/>
                  </a:cubicBezTo>
                  <a:cubicBezTo>
                    <a:pt x="52022" y="89514"/>
                    <a:pt x="55670" y="89920"/>
                    <a:pt x="58785" y="89920"/>
                  </a:cubicBezTo>
                  <a:cubicBezTo>
                    <a:pt x="75297" y="89920"/>
                    <a:pt x="76824" y="78507"/>
                    <a:pt x="76824" y="78507"/>
                  </a:cubicBezTo>
                  <a:cubicBezTo>
                    <a:pt x="76824" y="78507"/>
                    <a:pt x="62677" y="66697"/>
                    <a:pt x="58540" y="60342"/>
                  </a:cubicBezTo>
                  <a:cubicBezTo>
                    <a:pt x="54404" y="53988"/>
                    <a:pt x="55273" y="53029"/>
                    <a:pt x="54494" y="50331"/>
                  </a:cubicBezTo>
                  <a:cubicBezTo>
                    <a:pt x="53714" y="47633"/>
                    <a:pt x="49578" y="41758"/>
                    <a:pt x="48199" y="39270"/>
                  </a:cubicBezTo>
                  <a:cubicBezTo>
                    <a:pt x="46820" y="36813"/>
                    <a:pt x="46191" y="24103"/>
                    <a:pt x="46191" y="24103"/>
                  </a:cubicBezTo>
                  <a:cubicBezTo>
                    <a:pt x="46580" y="21586"/>
                    <a:pt x="45172" y="19817"/>
                    <a:pt x="45172" y="19817"/>
                  </a:cubicBezTo>
                  <a:cubicBezTo>
                    <a:pt x="45172" y="19817"/>
                    <a:pt x="45471" y="17329"/>
                    <a:pt x="45621" y="13912"/>
                  </a:cubicBezTo>
                  <a:cubicBezTo>
                    <a:pt x="45741" y="10525"/>
                    <a:pt x="44452" y="9476"/>
                    <a:pt x="43733" y="8427"/>
                  </a:cubicBezTo>
                  <a:cubicBezTo>
                    <a:pt x="43013" y="7408"/>
                    <a:pt x="40855" y="1203"/>
                    <a:pt x="40256" y="694"/>
                  </a:cubicBezTo>
                  <a:cubicBezTo>
                    <a:pt x="40197" y="648"/>
                    <a:pt x="40132" y="628"/>
                    <a:pt x="40064" y="628"/>
                  </a:cubicBezTo>
                  <a:cubicBezTo>
                    <a:pt x="39406" y="628"/>
                    <a:pt x="38397" y="2522"/>
                    <a:pt x="38397" y="2522"/>
                  </a:cubicBezTo>
                  <a:cubicBezTo>
                    <a:pt x="37798" y="5220"/>
                    <a:pt x="40526" y="10405"/>
                    <a:pt x="40526" y="10405"/>
                  </a:cubicBezTo>
                  <a:lnTo>
                    <a:pt x="39476" y="16640"/>
                  </a:lnTo>
                  <a:lnTo>
                    <a:pt x="36209" y="11964"/>
                  </a:lnTo>
                  <a:cubicBezTo>
                    <a:pt x="36209" y="11964"/>
                    <a:pt x="34111" y="1952"/>
                    <a:pt x="32792" y="664"/>
                  </a:cubicBezTo>
                  <a:cubicBezTo>
                    <a:pt x="32536" y="413"/>
                    <a:pt x="32149" y="312"/>
                    <a:pt x="31689" y="312"/>
                  </a:cubicBezTo>
                  <a:cubicBezTo>
                    <a:pt x="29725" y="312"/>
                    <a:pt x="26438" y="2162"/>
                    <a:pt x="26438" y="2162"/>
                  </a:cubicBezTo>
                  <a:cubicBezTo>
                    <a:pt x="26438" y="2162"/>
                    <a:pt x="25808" y="1353"/>
                    <a:pt x="24339" y="184"/>
                  </a:cubicBezTo>
                  <a:cubicBezTo>
                    <a:pt x="24175" y="57"/>
                    <a:pt x="23914" y="0"/>
                    <a:pt x="2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64;p39">
              <a:extLst>
                <a:ext uri="{FF2B5EF4-FFF2-40B4-BE49-F238E27FC236}">
                  <a16:creationId xmlns:a16="http://schemas.microsoft.com/office/drawing/2014/main" id="{D1443C3C-F6C5-A7DB-0936-1C9D5E76C443}"/>
                </a:ext>
              </a:extLst>
            </p:cNvPr>
            <p:cNvSpPr/>
            <p:nvPr/>
          </p:nvSpPr>
          <p:spPr>
            <a:xfrm>
              <a:off x="4871354" y="3006086"/>
              <a:ext cx="1086261" cy="1836739"/>
            </a:xfrm>
            <a:custGeom>
              <a:avLst/>
              <a:gdLst/>
              <a:ahLst/>
              <a:cxnLst/>
              <a:rect l="l" t="t" r="r" b="b"/>
              <a:pathLst>
                <a:path w="48289" h="81651" extrusionOk="0">
                  <a:moveTo>
                    <a:pt x="6269" y="0"/>
                  </a:moveTo>
                  <a:cubicBezTo>
                    <a:pt x="6247" y="0"/>
                    <a:pt x="6225" y="3"/>
                    <a:pt x="6205" y="8"/>
                  </a:cubicBezTo>
                  <a:cubicBezTo>
                    <a:pt x="6055" y="68"/>
                    <a:pt x="5995" y="218"/>
                    <a:pt x="6025" y="338"/>
                  </a:cubicBezTo>
                  <a:cubicBezTo>
                    <a:pt x="6385" y="1357"/>
                    <a:pt x="6954" y="1986"/>
                    <a:pt x="7584" y="2466"/>
                  </a:cubicBezTo>
                  <a:cubicBezTo>
                    <a:pt x="8213" y="2946"/>
                    <a:pt x="8933" y="3305"/>
                    <a:pt x="9652" y="3755"/>
                  </a:cubicBezTo>
                  <a:cubicBezTo>
                    <a:pt x="10341" y="4175"/>
                    <a:pt x="11211" y="5074"/>
                    <a:pt x="11930" y="5853"/>
                  </a:cubicBezTo>
                  <a:cubicBezTo>
                    <a:pt x="12769" y="6782"/>
                    <a:pt x="13369" y="7891"/>
                    <a:pt x="13698" y="9120"/>
                  </a:cubicBezTo>
                  <a:cubicBezTo>
                    <a:pt x="14118" y="10649"/>
                    <a:pt x="14748" y="13017"/>
                    <a:pt x="15287" y="15205"/>
                  </a:cubicBezTo>
                  <a:cubicBezTo>
                    <a:pt x="15827" y="17393"/>
                    <a:pt x="16276" y="19461"/>
                    <a:pt x="16366" y="20361"/>
                  </a:cubicBezTo>
                  <a:cubicBezTo>
                    <a:pt x="16366" y="20540"/>
                    <a:pt x="16396" y="20690"/>
                    <a:pt x="16396" y="20870"/>
                  </a:cubicBezTo>
                  <a:cubicBezTo>
                    <a:pt x="16396" y="22129"/>
                    <a:pt x="16066" y="23778"/>
                    <a:pt x="15737" y="25097"/>
                  </a:cubicBezTo>
                  <a:cubicBezTo>
                    <a:pt x="15587" y="25756"/>
                    <a:pt x="15437" y="26326"/>
                    <a:pt x="15317" y="26745"/>
                  </a:cubicBezTo>
                  <a:cubicBezTo>
                    <a:pt x="15317" y="26746"/>
                    <a:pt x="15317" y="26747"/>
                    <a:pt x="15316" y="26748"/>
                  </a:cubicBezTo>
                  <a:lnTo>
                    <a:pt x="15316" y="26748"/>
                  </a:lnTo>
                  <a:cubicBezTo>
                    <a:pt x="13466" y="22820"/>
                    <a:pt x="11082" y="19862"/>
                    <a:pt x="8753" y="17873"/>
                  </a:cubicBezTo>
                  <a:cubicBezTo>
                    <a:pt x="7524" y="16824"/>
                    <a:pt x="6325" y="16014"/>
                    <a:pt x="5216" y="15505"/>
                  </a:cubicBezTo>
                  <a:cubicBezTo>
                    <a:pt x="4107" y="14965"/>
                    <a:pt x="3118" y="14695"/>
                    <a:pt x="2278" y="14695"/>
                  </a:cubicBezTo>
                  <a:cubicBezTo>
                    <a:pt x="1859" y="14695"/>
                    <a:pt x="1469" y="14755"/>
                    <a:pt x="1169" y="14905"/>
                  </a:cubicBezTo>
                  <a:cubicBezTo>
                    <a:pt x="840" y="15055"/>
                    <a:pt x="570" y="15295"/>
                    <a:pt x="390" y="15595"/>
                  </a:cubicBezTo>
                  <a:cubicBezTo>
                    <a:pt x="120" y="16044"/>
                    <a:pt x="0" y="16494"/>
                    <a:pt x="0" y="16944"/>
                  </a:cubicBezTo>
                  <a:cubicBezTo>
                    <a:pt x="0" y="17453"/>
                    <a:pt x="180" y="17933"/>
                    <a:pt x="480" y="18352"/>
                  </a:cubicBezTo>
                  <a:cubicBezTo>
                    <a:pt x="899" y="19012"/>
                    <a:pt x="1529" y="19611"/>
                    <a:pt x="2188" y="20181"/>
                  </a:cubicBezTo>
                  <a:cubicBezTo>
                    <a:pt x="2818" y="20780"/>
                    <a:pt x="3507" y="21350"/>
                    <a:pt x="4017" y="21979"/>
                  </a:cubicBezTo>
                  <a:cubicBezTo>
                    <a:pt x="4197" y="22219"/>
                    <a:pt x="4496" y="22729"/>
                    <a:pt x="4856" y="23448"/>
                  </a:cubicBezTo>
                  <a:cubicBezTo>
                    <a:pt x="6085" y="25936"/>
                    <a:pt x="8153" y="30822"/>
                    <a:pt x="10162" y="35288"/>
                  </a:cubicBezTo>
                  <a:cubicBezTo>
                    <a:pt x="11181" y="37536"/>
                    <a:pt x="12170" y="39664"/>
                    <a:pt x="13009" y="41343"/>
                  </a:cubicBezTo>
                  <a:cubicBezTo>
                    <a:pt x="13459" y="42212"/>
                    <a:pt x="13848" y="42931"/>
                    <a:pt x="14208" y="43501"/>
                  </a:cubicBezTo>
                  <a:cubicBezTo>
                    <a:pt x="14598" y="44070"/>
                    <a:pt x="14897" y="44490"/>
                    <a:pt x="15197" y="44760"/>
                  </a:cubicBezTo>
                  <a:cubicBezTo>
                    <a:pt x="15827" y="45269"/>
                    <a:pt x="16996" y="45809"/>
                    <a:pt x="18464" y="46438"/>
                  </a:cubicBezTo>
                  <a:cubicBezTo>
                    <a:pt x="20652" y="47337"/>
                    <a:pt x="23500" y="48357"/>
                    <a:pt x="26108" y="49256"/>
                  </a:cubicBezTo>
                  <a:cubicBezTo>
                    <a:pt x="28686" y="50155"/>
                    <a:pt x="31024" y="50964"/>
                    <a:pt x="32073" y="51504"/>
                  </a:cubicBezTo>
                  <a:cubicBezTo>
                    <a:pt x="32223" y="51564"/>
                    <a:pt x="32432" y="51744"/>
                    <a:pt x="32672" y="52043"/>
                  </a:cubicBezTo>
                  <a:cubicBezTo>
                    <a:pt x="33601" y="53093"/>
                    <a:pt x="35010" y="55460"/>
                    <a:pt x="36599" y="58428"/>
                  </a:cubicBezTo>
                  <a:cubicBezTo>
                    <a:pt x="38997" y="62894"/>
                    <a:pt x="41784" y="68649"/>
                    <a:pt x="43972" y="73295"/>
                  </a:cubicBezTo>
                  <a:cubicBezTo>
                    <a:pt x="45051" y="75633"/>
                    <a:pt x="46011" y="77671"/>
                    <a:pt x="46670" y="79140"/>
                  </a:cubicBezTo>
                  <a:cubicBezTo>
                    <a:pt x="47000" y="79860"/>
                    <a:pt x="47270" y="80459"/>
                    <a:pt x="47449" y="80849"/>
                  </a:cubicBezTo>
                  <a:cubicBezTo>
                    <a:pt x="47659" y="81268"/>
                    <a:pt x="47749" y="81478"/>
                    <a:pt x="47749" y="81478"/>
                  </a:cubicBezTo>
                  <a:cubicBezTo>
                    <a:pt x="47794" y="81589"/>
                    <a:pt x="47888" y="81651"/>
                    <a:pt x="47982" y="81651"/>
                  </a:cubicBezTo>
                  <a:cubicBezTo>
                    <a:pt x="48015" y="81651"/>
                    <a:pt x="48048" y="81643"/>
                    <a:pt x="48079" y="81628"/>
                  </a:cubicBezTo>
                  <a:cubicBezTo>
                    <a:pt x="48229" y="81568"/>
                    <a:pt x="48289" y="81388"/>
                    <a:pt x="48229" y="81268"/>
                  </a:cubicBezTo>
                  <a:cubicBezTo>
                    <a:pt x="48229" y="81268"/>
                    <a:pt x="45022" y="74104"/>
                    <a:pt x="41425" y="66761"/>
                  </a:cubicBezTo>
                  <a:cubicBezTo>
                    <a:pt x="39656" y="63104"/>
                    <a:pt x="37768" y="59387"/>
                    <a:pt x="36149" y="56480"/>
                  </a:cubicBezTo>
                  <a:cubicBezTo>
                    <a:pt x="35340" y="55041"/>
                    <a:pt x="34590" y="53782"/>
                    <a:pt x="33931" y="52853"/>
                  </a:cubicBezTo>
                  <a:cubicBezTo>
                    <a:pt x="33631" y="52373"/>
                    <a:pt x="33332" y="51983"/>
                    <a:pt x="33062" y="51684"/>
                  </a:cubicBezTo>
                  <a:cubicBezTo>
                    <a:pt x="32792" y="51384"/>
                    <a:pt x="32552" y="51174"/>
                    <a:pt x="32312" y="51054"/>
                  </a:cubicBezTo>
                  <a:cubicBezTo>
                    <a:pt x="31563" y="50665"/>
                    <a:pt x="30274" y="50185"/>
                    <a:pt x="28746" y="49616"/>
                  </a:cubicBezTo>
                  <a:cubicBezTo>
                    <a:pt x="26438" y="48806"/>
                    <a:pt x="23560" y="47817"/>
                    <a:pt x="21012" y="46888"/>
                  </a:cubicBezTo>
                  <a:cubicBezTo>
                    <a:pt x="19753" y="46408"/>
                    <a:pt x="18584" y="45929"/>
                    <a:pt x="17625" y="45509"/>
                  </a:cubicBezTo>
                  <a:cubicBezTo>
                    <a:pt x="16666" y="45059"/>
                    <a:pt x="15917" y="44670"/>
                    <a:pt x="15527" y="44340"/>
                  </a:cubicBezTo>
                  <a:cubicBezTo>
                    <a:pt x="15287" y="44160"/>
                    <a:pt x="14927" y="43651"/>
                    <a:pt x="14508" y="42961"/>
                  </a:cubicBezTo>
                  <a:cubicBezTo>
                    <a:pt x="13069" y="40563"/>
                    <a:pt x="10911" y="35707"/>
                    <a:pt x="8933" y="31211"/>
                  </a:cubicBezTo>
                  <a:cubicBezTo>
                    <a:pt x="7943" y="28963"/>
                    <a:pt x="7014" y="26835"/>
                    <a:pt x="6235" y="25127"/>
                  </a:cubicBezTo>
                  <a:cubicBezTo>
                    <a:pt x="5845" y="24257"/>
                    <a:pt x="5486" y="23538"/>
                    <a:pt x="5186" y="22938"/>
                  </a:cubicBezTo>
                  <a:cubicBezTo>
                    <a:pt x="4856" y="22339"/>
                    <a:pt x="4616" y="21919"/>
                    <a:pt x="4406" y="21650"/>
                  </a:cubicBezTo>
                  <a:cubicBezTo>
                    <a:pt x="3687" y="20750"/>
                    <a:pt x="2698" y="19971"/>
                    <a:pt x="1889" y="19222"/>
                  </a:cubicBezTo>
                  <a:cubicBezTo>
                    <a:pt x="1499" y="18832"/>
                    <a:pt x="1139" y="18472"/>
                    <a:pt x="899" y="18083"/>
                  </a:cubicBezTo>
                  <a:cubicBezTo>
                    <a:pt x="660" y="17693"/>
                    <a:pt x="540" y="17333"/>
                    <a:pt x="540" y="16944"/>
                  </a:cubicBezTo>
                  <a:cubicBezTo>
                    <a:pt x="540" y="16614"/>
                    <a:pt x="630" y="16254"/>
                    <a:pt x="869" y="15835"/>
                  </a:cubicBezTo>
                  <a:cubicBezTo>
                    <a:pt x="989" y="15655"/>
                    <a:pt x="1139" y="15505"/>
                    <a:pt x="1379" y="15385"/>
                  </a:cubicBezTo>
                  <a:cubicBezTo>
                    <a:pt x="1619" y="15295"/>
                    <a:pt x="1919" y="15235"/>
                    <a:pt x="2278" y="15235"/>
                  </a:cubicBezTo>
                  <a:cubicBezTo>
                    <a:pt x="2998" y="15235"/>
                    <a:pt x="3927" y="15475"/>
                    <a:pt x="4976" y="15984"/>
                  </a:cubicBezTo>
                  <a:cubicBezTo>
                    <a:pt x="8183" y="17483"/>
                    <a:pt x="12380" y="21350"/>
                    <a:pt x="15137" y="27614"/>
                  </a:cubicBezTo>
                  <a:cubicBezTo>
                    <a:pt x="15167" y="27704"/>
                    <a:pt x="15257" y="27764"/>
                    <a:pt x="15377" y="27764"/>
                  </a:cubicBezTo>
                  <a:cubicBezTo>
                    <a:pt x="15497" y="27764"/>
                    <a:pt x="15587" y="27674"/>
                    <a:pt x="15617" y="27584"/>
                  </a:cubicBezTo>
                  <a:cubicBezTo>
                    <a:pt x="15617" y="27584"/>
                    <a:pt x="15947" y="26565"/>
                    <a:pt x="16246" y="25216"/>
                  </a:cubicBezTo>
                  <a:cubicBezTo>
                    <a:pt x="16576" y="23868"/>
                    <a:pt x="16906" y="22219"/>
                    <a:pt x="16906" y="20870"/>
                  </a:cubicBezTo>
                  <a:cubicBezTo>
                    <a:pt x="16906" y="20690"/>
                    <a:pt x="16906" y="20511"/>
                    <a:pt x="16876" y="20331"/>
                  </a:cubicBezTo>
                  <a:cubicBezTo>
                    <a:pt x="16816" y="19342"/>
                    <a:pt x="16336" y="17303"/>
                    <a:pt x="15797" y="15085"/>
                  </a:cubicBezTo>
                  <a:cubicBezTo>
                    <a:pt x="15257" y="12867"/>
                    <a:pt x="14628" y="10529"/>
                    <a:pt x="14208" y="8970"/>
                  </a:cubicBezTo>
                  <a:cubicBezTo>
                    <a:pt x="13848" y="7682"/>
                    <a:pt x="13219" y="6513"/>
                    <a:pt x="12320" y="5493"/>
                  </a:cubicBezTo>
                  <a:cubicBezTo>
                    <a:pt x="11600" y="4684"/>
                    <a:pt x="10701" y="3785"/>
                    <a:pt x="9952" y="3305"/>
                  </a:cubicBezTo>
                  <a:cubicBezTo>
                    <a:pt x="9172" y="2826"/>
                    <a:pt x="8483" y="2496"/>
                    <a:pt x="7913" y="2046"/>
                  </a:cubicBezTo>
                  <a:cubicBezTo>
                    <a:pt x="7314" y="1627"/>
                    <a:pt x="6864" y="1087"/>
                    <a:pt x="6535" y="158"/>
                  </a:cubicBezTo>
                  <a:cubicBezTo>
                    <a:pt x="6485" y="59"/>
                    <a:pt x="6374" y="0"/>
                    <a:pt x="6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5;p39">
              <a:extLst>
                <a:ext uri="{FF2B5EF4-FFF2-40B4-BE49-F238E27FC236}">
                  <a16:creationId xmlns:a16="http://schemas.microsoft.com/office/drawing/2014/main" id="{41C63A48-7011-485A-A2D1-6A43F16DBCD2}"/>
                </a:ext>
              </a:extLst>
            </p:cNvPr>
            <p:cNvSpPr/>
            <p:nvPr/>
          </p:nvSpPr>
          <p:spPr>
            <a:xfrm>
              <a:off x="4899001" y="2840388"/>
              <a:ext cx="521906" cy="325278"/>
            </a:xfrm>
            <a:custGeom>
              <a:avLst/>
              <a:gdLst/>
              <a:ahLst/>
              <a:cxnLst/>
              <a:rect l="l" t="t" r="r" b="b"/>
              <a:pathLst>
                <a:path w="23201" h="14460" extrusionOk="0">
                  <a:moveTo>
                    <a:pt x="6235" y="0"/>
                  </a:moveTo>
                  <a:cubicBezTo>
                    <a:pt x="5875" y="30"/>
                    <a:pt x="5515" y="60"/>
                    <a:pt x="5216" y="210"/>
                  </a:cubicBezTo>
                  <a:cubicBezTo>
                    <a:pt x="4976" y="330"/>
                    <a:pt x="4766" y="540"/>
                    <a:pt x="4526" y="840"/>
                  </a:cubicBezTo>
                  <a:cubicBezTo>
                    <a:pt x="3657" y="1829"/>
                    <a:pt x="2548" y="3777"/>
                    <a:pt x="1619" y="5636"/>
                  </a:cubicBezTo>
                  <a:cubicBezTo>
                    <a:pt x="1169" y="6595"/>
                    <a:pt x="780" y="7494"/>
                    <a:pt x="480" y="8273"/>
                  </a:cubicBezTo>
                  <a:cubicBezTo>
                    <a:pt x="330" y="8663"/>
                    <a:pt x="210" y="9023"/>
                    <a:pt x="120" y="9322"/>
                  </a:cubicBezTo>
                  <a:cubicBezTo>
                    <a:pt x="30" y="9622"/>
                    <a:pt x="0" y="9862"/>
                    <a:pt x="0" y="10072"/>
                  </a:cubicBezTo>
                  <a:cubicBezTo>
                    <a:pt x="0" y="10431"/>
                    <a:pt x="0" y="10701"/>
                    <a:pt x="60" y="10971"/>
                  </a:cubicBezTo>
                  <a:cubicBezTo>
                    <a:pt x="120" y="11151"/>
                    <a:pt x="180" y="11301"/>
                    <a:pt x="270" y="11451"/>
                  </a:cubicBezTo>
                  <a:cubicBezTo>
                    <a:pt x="390" y="11690"/>
                    <a:pt x="630" y="11840"/>
                    <a:pt x="869" y="11900"/>
                  </a:cubicBezTo>
                  <a:cubicBezTo>
                    <a:pt x="1139" y="11990"/>
                    <a:pt x="1409" y="12020"/>
                    <a:pt x="1769" y="12020"/>
                  </a:cubicBezTo>
                  <a:cubicBezTo>
                    <a:pt x="1919" y="12020"/>
                    <a:pt x="2068" y="12020"/>
                    <a:pt x="2248" y="11990"/>
                  </a:cubicBezTo>
                  <a:cubicBezTo>
                    <a:pt x="2698" y="11990"/>
                    <a:pt x="3177" y="11810"/>
                    <a:pt x="3657" y="11571"/>
                  </a:cubicBezTo>
                  <a:cubicBezTo>
                    <a:pt x="5066" y="10911"/>
                    <a:pt x="6445" y="9652"/>
                    <a:pt x="6445" y="9652"/>
                  </a:cubicBezTo>
                  <a:cubicBezTo>
                    <a:pt x="6565" y="9532"/>
                    <a:pt x="6565" y="9382"/>
                    <a:pt x="6475" y="9262"/>
                  </a:cubicBezTo>
                  <a:cubicBezTo>
                    <a:pt x="6426" y="9214"/>
                    <a:pt x="6353" y="9183"/>
                    <a:pt x="6281" y="9183"/>
                  </a:cubicBezTo>
                  <a:cubicBezTo>
                    <a:pt x="6218" y="9183"/>
                    <a:pt x="6157" y="9207"/>
                    <a:pt x="6115" y="9262"/>
                  </a:cubicBezTo>
                  <a:cubicBezTo>
                    <a:pt x="6115" y="9262"/>
                    <a:pt x="6085" y="9292"/>
                    <a:pt x="5995" y="9352"/>
                  </a:cubicBezTo>
                  <a:cubicBezTo>
                    <a:pt x="5755" y="9562"/>
                    <a:pt x="5126" y="10072"/>
                    <a:pt x="4406" y="10551"/>
                  </a:cubicBezTo>
                  <a:cubicBezTo>
                    <a:pt x="3687" y="11031"/>
                    <a:pt x="2818" y="11451"/>
                    <a:pt x="2218" y="11481"/>
                  </a:cubicBezTo>
                  <a:lnTo>
                    <a:pt x="1769" y="11481"/>
                  </a:lnTo>
                  <a:cubicBezTo>
                    <a:pt x="1469" y="11481"/>
                    <a:pt x="1259" y="11481"/>
                    <a:pt x="1109" y="11421"/>
                  </a:cubicBezTo>
                  <a:cubicBezTo>
                    <a:pt x="959" y="11391"/>
                    <a:pt x="899" y="11361"/>
                    <a:pt x="809" y="11301"/>
                  </a:cubicBezTo>
                  <a:cubicBezTo>
                    <a:pt x="720" y="11211"/>
                    <a:pt x="660" y="11121"/>
                    <a:pt x="600" y="10911"/>
                  </a:cubicBezTo>
                  <a:cubicBezTo>
                    <a:pt x="540" y="10731"/>
                    <a:pt x="510" y="10431"/>
                    <a:pt x="510" y="10072"/>
                  </a:cubicBezTo>
                  <a:cubicBezTo>
                    <a:pt x="510" y="9922"/>
                    <a:pt x="570" y="9652"/>
                    <a:pt x="660" y="9322"/>
                  </a:cubicBezTo>
                  <a:cubicBezTo>
                    <a:pt x="1019" y="8153"/>
                    <a:pt x="1919" y="6115"/>
                    <a:pt x="2908" y="4287"/>
                  </a:cubicBezTo>
                  <a:cubicBezTo>
                    <a:pt x="3387" y="3388"/>
                    <a:pt x="3897" y="2548"/>
                    <a:pt x="4346" y="1889"/>
                  </a:cubicBezTo>
                  <a:cubicBezTo>
                    <a:pt x="4586" y="1589"/>
                    <a:pt x="4796" y="1289"/>
                    <a:pt x="5006" y="1080"/>
                  </a:cubicBezTo>
                  <a:cubicBezTo>
                    <a:pt x="5186" y="870"/>
                    <a:pt x="5366" y="750"/>
                    <a:pt x="5455" y="690"/>
                  </a:cubicBezTo>
                  <a:cubicBezTo>
                    <a:pt x="5635" y="600"/>
                    <a:pt x="5905" y="540"/>
                    <a:pt x="6235" y="540"/>
                  </a:cubicBezTo>
                  <a:cubicBezTo>
                    <a:pt x="7014" y="540"/>
                    <a:pt x="8123" y="870"/>
                    <a:pt x="9202" y="1349"/>
                  </a:cubicBezTo>
                  <a:cubicBezTo>
                    <a:pt x="10251" y="1859"/>
                    <a:pt x="11300" y="2518"/>
                    <a:pt x="11990" y="3178"/>
                  </a:cubicBezTo>
                  <a:cubicBezTo>
                    <a:pt x="12859" y="4017"/>
                    <a:pt x="15527" y="6805"/>
                    <a:pt x="18015" y="9412"/>
                  </a:cubicBezTo>
                  <a:cubicBezTo>
                    <a:pt x="19244" y="10701"/>
                    <a:pt x="20413" y="11960"/>
                    <a:pt x="21282" y="12859"/>
                  </a:cubicBezTo>
                  <a:cubicBezTo>
                    <a:pt x="22151" y="13789"/>
                    <a:pt x="22691" y="14388"/>
                    <a:pt x="22691" y="14388"/>
                  </a:cubicBezTo>
                  <a:cubicBezTo>
                    <a:pt x="22740" y="14438"/>
                    <a:pt x="22808" y="14460"/>
                    <a:pt x="22879" y="14460"/>
                  </a:cubicBezTo>
                  <a:cubicBezTo>
                    <a:pt x="22937" y="14460"/>
                    <a:pt x="22996" y="14445"/>
                    <a:pt x="23050" y="14418"/>
                  </a:cubicBezTo>
                  <a:cubicBezTo>
                    <a:pt x="23140" y="14358"/>
                    <a:pt x="23200" y="14208"/>
                    <a:pt x="23140" y="14088"/>
                  </a:cubicBezTo>
                  <a:lnTo>
                    <a:pt x="19813" y="6625"/>
                  </a:lnTo>
                  <a:cubicBezTo>
                    <a:pt x="19753" y="6535"/>
                    <a:pt x="19693" y="6475"/>
                    <a:pt x="19603" y="6475"/>
                  </a:cubicBezTo>
                  <a:cubicBezTo>
                    <a:pt x="19573" y="6475"/>
                    <a:pt x="19244" y="6415"/>
                    <a:pt x="18944" y="6205"/>
                  </a:cubicBezTo>
                  <a:cubicBezTo>
                    <a:pt x="18614" y="5965"/>
                    <a:pt x="18254" y="5606"/>
                    <a:pt x="18165" y="4856"/>
                  </a:cubicBezTo>
                  <a:cubicBezTo>
                    <a:pt x="18138" y="4749"/>
                    <a:pt x="18039" y="4642"/>
                    <a:pt x="17911" y="4642"/>
                  </a:cubicBezTo>
                  <a:cubicBezTo>
                    <a:pt x="17896" y="4642"/>
                    <a:pt x="17881" y="4643"/>
                    <a:pt x="17865" y="4646"/>
                  </a:cubicBezTo>
                  <a:cubicBezTo>
                    <a:pt x="17715" y="4676"/>
                    <a:pt x="17625" y="4796"/>
                    <a:pt x="17625" y="4946"/>
                  </a:cubicBezTo>
                  <a:cubicBezTo>
                    <a:pt x="17775" y="5845"/>
                    <a:pt x="18254" y="6385"/>
                    <a:pt x="18674" y="6655"/>
                  </a:cubicBezTo>
                  <a:cubicBezTo>
                    <a:pt x="18965" y="6849"/>
                    <a:pt x="19231" y="6930"/>
                    <a:pt x="19391" y="6963"/>
                  </a:cubicBezTo>
                  <a:lnTo>
                    <a:pt x="19391" y="6963"/>
                  </a:lnTo>
                  <a:lnTo>
                    <a:pt x="22054" y="12937"/>
                  </a:lnTo>
                  <a:lnTo>
                    <a:pt x="22054" y="12937"/>
                  </a:lnTo>
                  <a:cubicBezTo>
                    <a:pt x="21167" y="11995"/>
                    <a:pt x="19806" y="10555"/>
                    <a:pt x="18374" y="9053"/>
                  </a:cubicBezTo>
                  <a:cubicBezTo>
                    <a:pt x="15916" y="6445"/>
                    <a:pt x="13249" y="3657"/>
                    <a:pt x="12350" y="2818"/>
                  </a:cubicBezTo>
                  <a:cubicBezTo>
                    <a:pt x="11600" y="2099"/>
                    <a:pt x="10521" y="1409"/>
                    <a:pt x="9412" y="870"/>
                  </a:cubicBezTo>
                  <a:cubicBezTo>
                    <a:pt x="8303" y="360"/>
                    <a:pt x="7164" y="30"/>
                    <a:pt x="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6;p39">
              <a:extLst>
                <a:ext uri="{FF2B5EF4-FFF2-40B4-BE49-F238E27FC236}">
                  <a16:creationId xmlns:a16="http://schemas.microsoft.com/office/drawing/2014/main" id="{86620FC3-D5B7-72B3-117B-BBFFD09B7E63}"/>
                </a:ext>
              </a:extLst>
            </p:cNvPr>
            <p:cNvSpPr/>
            <p:nvPr/>
          </p:nvSpPr>
          <p:spPr>
            <a:xfrm>
              <a:off x="5454582" y="2822189"/>
              <a:ext cx="345928" cy="468751"/>
            </a:xfrm>
            <a:custGeom>
              <a:avLst/>
              <a:gdLst/>
              <a:ahLst/>
              <a:cxnLst/>
              <a:rect l="l" t="t" r="r" b="b"/>
              <a:pathLst>
                <a:path w="15378" h="20838" extrusionOk="0">
                  <a:moveTo>
                    <a:pt x="5336" y="0"/>
                  </a:moveTo>
                  <a:cubicBezTo>
                    <a:pt x="4227" y="0"/>
                    <a:pt x="2938" y="480"/>
                    <a:pt x="1919" y="989"/>
                  </a:cubicBezTo>
                  <a:cubicBezTo>
                    <a:pt x="900" y="1469"/>
                    <a:pt x="151" y="1948"/>
                    <a:pt x="151" y="1948"/>
                  </a:cubicBezTo>
                  <a:cubicBezTo>
                    <a:pt x="31" y="2038"/>
                    <a:pt x="1" y="2188"/>
                    <a:pt x="61" y="2308"/>
                  </a:cubicBezTo>
                  <a:cubicBezTo>
                    <a:pt x="121" y="2388"/>
                    <a:pt x="207" y="2441"/>
                    <a:pt x="294" y="2441"/>
                  </a:cubicBezTo>
                  <a:cubicBezTo>
                    <a:pt x="337" y="2441"/>
                    <a:pt x="381" y="2428"/>
                    <a:pt x="421" y="2398"/>
                  </a:cubicBezTo>
                  <a:cubicBezTo>
                    <a:pt x="421" y="2398"/>
                    <a:pt x="481" y="2368"/>
                    <a:pt x="570" y="2308"/>
                  </a:cubicBezTo>
                  <a:cubicBezTo>
                    <a:pt x="840" y="2128"/>
                    <a:pt x="1620" y="1679"/>
                    <a:pt x="2549" y="1289"/>
                  </a:cubicBezTo>
                  <a:cubicBezTo>
                    <a:pt x="3448" y="869"/>
                    <a:pt x="4497" y="510"/>
                    <a:pt x="5336" y="510"/>
                  </a:cubicBezTo>
                  <a:cubicBezTo>
                    <a:pt x="5816" y="510"/>
                    <a:pt x="6206" y="630"/>
                    <a:pt x="6475" y="839"/>
                  </a:cubicBezTo>
                  <a:cubicBezTo>
                    <a:pt x="6655" y="989"/>
                    <a:pt x="6835" y="1259"/>
                    <a:pt x="7015" y="1619"/>
                  </a:cubicBezTo>
                  <a:cubicBezTo>
                    <a:pt x="7315" y="2278"/>
                    <a:pt x="7584" y="3237"/>
                    <a:pt x="7854" y="4346"/>
                  </a:cubicBezTo>
                  <a:cubicBezTo>
                    <a:pt x="8274" y="5995"/>
                    <a:pt x="8634" y="7973"/>
                    <a:pt x="9113" y="9742"/>
                  </a:cubicBezTo>
                  <a:cubicBezTo>
                    <a:pt x="9563" y="11510"/>
                    <a:pt x="10102" y="13069"/>
                    <a:pt x="10882" y="13968"/>
                  </a:cubicBezTo>
                  <a:cubicBezTo>
                    <a:pt x="13040" y="16456"/>
                    <a:pt x="14359" y="18254"/>
                    <a:pt x="14838" y="20622"/>
                  </a:cubicBezTo>
                  <a:cubicBezTo>
                    <a:pt x="14864" y="20753"/>
                    <a:pt x="14981" y="20838"/>
                    <a:pt x="15090" y="20838"/>
                  </a:cubicBezTo>
                  <a:cubicBezTo>
                    <a:pt x="15106" y="20838"/>
                    <a:pt x="15122" y="20836"/>
                    <a:pt x="15138" y="20832"/>
                  </a:cubicBezTo>
                  <a:cubicBezTo>
                    <a:pt x="15288" y="20802"/>
                    <a:pt x="15378" y="20652"/>
                    <a:pt x="15348" y="20503"/>
                  </a:cubicBezTo>
                  <a:cubicBezTo>
                    <a:pt x="14838" y="18015"/>
                    <a:pt x="13459" y="16126"/>
                    <a:pt x="11271" y="13608"/>
                  </a:cubicBezTo>
                  <a:cubicBezTo>
                    <a:pt x="10762" y="13039"/>
                    <a:pt x="10312" y="12020"/>
                    <a:pt x="9952" y="10791"/>
                  </a:cubicBezTo>
                  <a:cubicBezTo>
                    <a:pt x="9383" y="8962"/>
                    <a:pt x="8963" y="6684"/>
                    <a:pt x="8484" y="4706"/>
                  </a:cubicBezTo>
                  <a:cubicBezTo>
                    <a:pt x="8274" y="3717"/>
                    <a:pt x="8034" y="2818"/>
                    <a:pt x="7764" y="2068"/>
                  </a:cubicBezTo>
                  <a:cubicBezTo>
                    <a:pt x="7495" y="1349"/>
                    <a:pt x="7195" y="779"/>
                    <a:pt x="6805" y="450"/>
                  </a:cubicBezTo>
                  <a:cubicBezTo>
                    <a:pt x="6385" y="120"/>
                    <a:pt x="5876"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67;p39">
              <a:extLst>
                <a:ext uri="{FF2B5EF4-FFF2-40B4-BE49-F238E27FC236}">
                  <a16:creationId xmlns:a16="http://schemas.microsoft.com/office/drawing/2014/main" id="{2D2E0BE1-495F-0FAC-9A19-5E0792D1D568}"/>
                </a:ext>
              </a:extLst>
            </p:cNvPr>
            <p:cNvSpPr/>
            <p:nvPr/>
          </p:nvSpPr>
          <p:spPr>
            <a:xfrm>
              <a:off x="5724297" y="2831615"/>
              <a:ext cx="887360" cy="1771099"/>
            </a:xfrm>
            <a:custGeom>
              <a:avLst/>
              <a:gdLst/>
              <a:ahLst/>
              <a:cxnLst/>
              <a:rect l="l" t="t" r="r" b="b"/>
              <a:pathLst>
                <a:path w="39447" h="78733" extrusionOk="0">
                  <a:moveTo>
                    <a:pt x="2219" y="1"/>
                  </a:moveTo>
                  <a:cubicBezTo>
                    <a:pt x="2159" y="1"/>
                    <a:pt x="2069" y="1"/>
                    <a:pt x="2009" y="31"/>
                  </a:cubicBezTo>
                  <a:cubicBezTo>
                    <a:pt x="1439" y="271"/>
                    <a:pt x="960" y="780"/>
                    <a:pt x="600" y="1170"/>
                  </a:cubicBezTo>
                  <a:cubicBezTo>
                    <a:pt x="270" y="1589"/>
                    <a:pt x="61" y="1979"/>
                    <a:pt x="61" y="1979"/>
                  </a:cubicBezTo>
                  <a:lnTo>
                    <a:pt x="1" y="2099"/>
                  </a:lnTo>
                  <a:cubicBezTo>
                    <a:pt x="1" y="2309"/>
                    <a:pt x="1" y="2519"/>
                    <a:pt x="1" y="2728"/>
                  </a:cubicBezTo>
                  <a:cubicBezTo>
                    <a:pt x="1" y="6573"/>
                    <a:pt x="1762" y="9513"/>
                    <a:pt x="2124" y="10046"/>
                  </a:cubicBezTo>
                  <a:lnTo>
                    <a:pt x="2124" y="10046"/>
                  </a:lnTo>
                  <a:cubicBezTo>
                    <a:pt x="2004" y="11701"/>
                    <a:pt x="1796" y="13264"/>
                    <a:pt x="1589" y="14418"/>
                  </a:cubicBezTo>
                  <a:cubicBezTo>
                    <a:pt x="1499" y="15018"/>
                    <a:pt x="1409" y="15497"/>
                    <a:pt x="1320" y="15827"/>
                  </a:cubicBezTo>
                  <a:cubicBezTo>
                    <a:pt x="1260" y="16157"/>
                    <a:pt x="1230" y="16337"/>
                    <a:pt x="1230" y="16337"/>
                  </a:cubicBezTo>
                  <a:cubicBezTo>
                    <a:pt x="1200" y="16487"/>
                    <a:pt x="1290" y="16636"/>
                    <a:pt x="1409" y="16666"/>
                  </a:cubicBezTo>
                  <a:cubicBezTo>
                    <a:pt x="1429" y="16670"/>
                    <a:pt x="1448" y="16672"/>
                    <a:pt x="1467" y="16672"/>
                  </a:cubicBezTo>
                  <a:cubicBezTo>
                    <a:pt x="1596" y="16672"/>
                    <a:pt x="1713" y="16587"/>
                    <a:pt x="1739" y="16457"/>
                  </a:cubicBezTo>
                  <a:cubicBezTo>
                    <a:pt x="1739" y="16457"/>
                    <a:pt x="2429" y="13429"/>
                    <a:pt x="2668" y="10012"/>
                  </a:cubicBezTo>
                  <a:cubicBezTo>
                    <a:pt x="2668" y="9952"/>
                    <a:pt x="2638" y="9892"/>
                    <a:pt x="2608" y="9832"/>
                  </a:cubicBezTo>
                  <a:lnTo>
                    <a:pt x="2578" y="9802"/>
                  </a:lnTo>
                  <a:cubicBezTo>
                    <a:pt x="2369" y="9473"/>
                    <a:pt x="510" y="6565"/>
                    <a:pt x="510" y="2728"/>
                  </a:cubicBezTo>
                  <a:cubicBezTo>
                    <a:pt x="510" y="2562"/>
                    <a:pt x="510" y="2370"/>
                    <a:pt x="534" y="2175"/>
                  </a:cubicBezTo>
                  <a:lnTo>
                    <a:pt x="534" y="2175"/>
                  </a:lnTo>
                  <a:cubicBezTo>
                    <a:pt x="603" y="2056"/>
                    <a:pt x="797" y="1748"/>
                    <a:pt x="1080" y="1440"/>
                  </a:cubicBezTo>
                  <a:cubicBezTo>
                    <a:pt x="1379" y="1080"/>
                    <a:pt x="1799" y="690"/>
                    <a:pt x="2219" y="540"/>
                  </a:cubicBezTo>
                  <a:cubicBezTo>
                    <a:pt x="2219" y="540"/>
                    <a:pt x="2339" y="630"/>
                    <a:pt x="2459" y="810"/>
                  </a:cubicBezTo>
                  <a:cubicBezTo>
                    <a:pt x="2668" y="1140"/>
                    <a:pt x="2878" y="1709"/>
                    <a:pt x="3118" y="2399"/>
                  </a:cubicBezTo>
                  <a:cubicBezTo>
                    <a:pt x="3508" y="3448"/>
                    <a:pt x="3897" y="4737"/>
                    <a:pt x="4377" y="5996"/>
                  </a:cubicBezTo>
                  <a:cubicBezTo>
                    <a:pt x="4886" y="7255"/>
                    <a:pt x="5426" y="8424"/>
                    <a:pt x="6115" y="9233"/>
                  </a:cubicBezTo>
                  <a:cubicBezTo>
                    <a:pt x="6535" y="9682"/>
                    <a:pt x="6835" y="10432"/>
                    <a:pt x="6985" y="11301"/>
                  </a:cubicBezTo>
                  <a:cubicBezTo>
                    <a:pt x="7164" y="12170"/>
                    <a:pt x="7224" y="13159"/>
                    <a:pt x="7224" y="14149"/>
                  </a:cubicBezTo>
                  <a:cubicBezTo>
                    <a:pt x="7224" y="15467"/>
                    <a:pt x="7105" y="16756"/>
                    <a:pt x="7015" y="17716"/>
                  </a:cubicBezTo>
                  <a:cubicBezTo>
                    <a:pt x="6955" y="18225"/>
                    <a:pt x="6895" y="18615"/>
                    <a:pt x="6835" y="18885"/>
                  </a:cubicBezTo>
                  <a:cubicBezTo>
                    <a:pt x="6805" y="19184"/>
                    <a:pt x="6775" y="19334"/>
                    <a:pt x="6775" y="19334"/>
                  </a:cubicBezTo>
                  <a:cubicBezTo>
                    <a:pt x="6775" y="19394"/>
                    <a:pt x="6775" y="19484"/>
                    <a:pt x="6805" y="19544"/>
                  </a:cubicBezTo>
                  <a:lnTo>
                    <a:pt x="6835" y="19544"/>
                  </a:lnTo>
                  <a:cubicBezTo>
                    <a:pt x="6955" y="19724"/>
                    <a:pt x="7914" y="21253"/>
                    <a:pt x="7914" y="22781"/>
                  </a:cubicBezTo>
                  <a:cubicBezTo>
                    <a:pt x="7914" y="23051"/>
                    <a:pt x="7884" y="23351"/>
                    <a:pt x="7824" y="23620"/>
                  </a:cubicBezTo>
                  <a:lnTo>
                    <a:pt x="7824" y="23710"/>
                  </a:lnTo>
                  <a:cubicBezTo>
                    <a:pt x="7824" y="23710"/>
                    <a:pt x="8154" y="27008"/>
                    <a:pt x="8543" y="30575"/>
                  </a:cubicBezTo>
                  <a:cubicBezTo>
                    <a:pt x="8753" y="32343"/>
                    <a:pt x="8993" y="34171"/>
                    <a:pt x="9203" y="35700"/>
                  </a:cubicBezTo>
                  <a:cubicBezTo>
                    <a:pt x="9323" y="36449"/>
                    <a:pt x="9413" y="37139"/>
                    <a:pt x="9532" y="37678"/>
                  </a:cubicBezTo>
                  <a:cubicBezTo>
                    <a:pt x="9622" y="38248"/>
                    <a:pt x="9712" y="38668"/>
                    <a:pt x="9832" y="38937"/>
                  </a:cubicBezTo>
                  <a:cubicBezTo>
                    <a:pt x="10012" y="39477"/>
                    <a:pt x="10432" y="40196"/>
                    <a:pt x="10971" y="41066"/>
                  </a:cubicBezTo>
                  <a:cubicBezTo>
                    <a:pt x="11810" y="42384"/>
                    <a:pt x="12920" y="44033"/>
                    <a:pt x="13909" y="45682"/>
                  </a:cubicBezTo>
                  <a:cubicBezTo>
                    <a:pt x="14928" y="47330"/>
                    <a:pt x="15827" y="48979"/>
                    <a:pt x="16217" y="50298"/>
                  </a:cubicBezTo>
                  <a:cubicBezTo>
                    <a:pt x="16786" y="52096"/>
                    <a:pt x="17116" y="53625"/>
                    <a:pt x="17715" y="55303"/>
                  </a:cubicBezTo>
                  <a:cubicBezTo>
                    <a:pt x="18345" y="56952"/>
                    <a:pt x="19244" y="58750"/>
                    <a:pt x="20893" y="61088"/>
                  </a:cubicBezTo>
                  <a:cubicBezTo>
                    <a:pt x="21732" y="62287"/>
                    <a:pt x="23291" y="63936"/>
                    <a:pt x="25149" y="65824"/>
                  </a:cubicBezTo>
                  <a:cubicBezTo>
                    <a:pt x="30694" y="71399"/>
                    <a:pt x="38967" y="78653"/>
                    <a:pt x="38967" y="78653"/>
                  </a:cubicBezTo>
                  <a:cubicBezTo>
                    <a:pt x="39023" y="78709"/>
                    <a:pt x="39092" y="78732"/>
                    <a:pt x="39158" y="78732"/>
                  </a:cubicBezTo>
                  <a:cubicBezTo>
                    <a:pt x="39235" y="78732"/>
                    <a:pt x="39309" y="78701"/>
                    <a:pt x="39357" y="78653"/>
                  </a:cubicBezTo>
                  <a:cubicBezTo>
                    <a:pt x="39447" y="78533"/>
                    <a:pt x="39447" y="78353"/>
                    <a:pt x="39327" y="78264"/>
                  </a:cubicBezTo>
                  <a:cubicBezTo>
                    <a:pt x="39327" y="78264"/>
                    <a:pt x="39087" y="78084"/>
                    <a:pt x="38697" y="77724"/>
                  </a:cubicBezTo>
                  <a:cubicBezTo>
                    <a:pt x="37259" y="76435"/>
                    <a:pt x="33632" y="73228"/>
                    <a:pt x="30005" y="69811"/>
                  </a:cubicBezTo>
                  <a:cubicBezTo>
                    <a:pt x="28176" y="68102"/>
                    <a:pt x="26378" y="66334"/>
                    <a:pt x="24819" y="64745"/>
                  </a:cubicBezTo>
                  <a:cubicBezTo>
                    <a:pt x="23291" y="63187"/>
                    <a:pt x="22032" y="61778"/>
                    <a:pt x="21342" y="60789"/>
                  </a:cubicBezTo>
                  <a:cubicBezTo>
                    <a:pt x="19694" y="58481"/>
                    <a:pt x="18824" y="56742"/>
                    <a:pt x="18225" y="55123"/>
                  </a:cubicBezTo>
                  <a:cubicBezTo>
                    <a:pt x="17625" y="53475"/>
                    <a:pt x="17266" y="51976"/>
                    <a:pt x="16726" y="50148"/>
                  </a:cubicBezTo>
                  <a:cubicBezTo>
                    <a:pt x="16157" y="48289"/>
                    <a:pt x="14718" y="45921"/>
                    <a:pt x="13339" y="43763"/>
                  </a:cubicBezTo>
                  <a:cubicBezTo>
                    <a:pt x="12650" y="42684"/>
                    <a:pt x="11960" y="41665"/>
                    <a:pt x="11421" y="40796"/>
                  </a:cubicBezTo>
                  <a:cubicBezTo>
                    <a:pt x="10881" y="39926"/>
                    <a:pt x="10462" y="39207"/>
                    <a:pt x="10312" y="38757"/>
                  </a:cubicBezTo>
                  <a:cubicBezTo>
                    <a:pt x="10252" y="38548"/>
                    <a:pt x="10132" y="38128"/>
                    <a:pt x="10042" y="37588"/>
                  </a:cubicBezTo>
                  <a:cubicBezTo>
                    <a:pt x="9682" y="35700"/>
                    <a:pt x="9263" y="32193"/>
                    <a:pt x="8933" y="29196"/>
                  </a:cubicBezTo>
                  <a:cubicBezTo>
                    <a:pt x="8753" y="27697"/>
                    <a:pt x="8603" y="26288"/>
                    <a:pt x="8513" y="25299"/>
                  </a:cubicBezTo>
                  <a:cubicBezTo>
                    <a:pt x="8415" y="24462"/>
                    <a:pt x="8357" y="23887"/>
                    <a:pt x="8339" y="23709"/>
                  </a:cubicBezTo>
                  <a:lnTo>
                    <a:pt x="8339" y="23709"/>
                  </a:lnTo>
                  <a:cubicBezTo>
                    <a:pt x="8397" y="23392"/>
                    <a:pt x="8453" y="23100"/>
                    <a:pt x="8453" y="22781"/>
                  </a:cubicBezTo>
                  <a:cubicBezTo>
                    <a:pt x="8453" y="21852"/>
                    <a:pt x="8154" y="20983"/>
                    <a:pt x="7854" y="20323"/>
                  </a:cubicBezTo>
                  <a:cubicBezTo>
                    <a:pt x="7627" y="19825"/>
                    <a:pt x="7401" y="19463"/>
                    <a:pt x="7304" y="19316"/>
                  </a:cubicBezTo>
                  <a:lnTo>
                    <a:pt x="7304" y="19316"/>
                  </a:lnTo>
                  <a:cubicBezTo>
                    <a:pt x="7393" y="18802"/>
                    <a:pt x="7764" y="16522"/>
                    <a:pt x="7764" y="14149"/>
                  </a:cubicBezTo>
                  <a:cubicBezTo>
                    <a:pt x="7764" y="13130"/>
                    <a:pt x="7704" y="12110"/>
                    <a:pt x="7494" y="11181"/>
                  </a:cubicBezTo>
                  <a:cubicBezTo>
                    <a:pt x="7314" y="10282"/>
                    <a:pt x="7015" y="9443"/>
                    <a:pt x="6535" y="8873"/>
                  </a:cubicBezTo>
                  <a:cubicBezTo>
                    <a:pt x="6025" y="8334"/>
                    <a:pt x="5576" y="7494"/>
                    <a:pt x="5186" y="6565"/>
                  </a:cubicBezTo>
                  <a:cubicBezTo>
                    <a:pt x="4587" y="5186"/>
                    <a:pt x="4107" y="3598"/>
                    <a:pt x="3657" y="2339"/>
                  </a:cubicBezTo>
                  <a:cubicBezTo>
                    <a:pt x="3448" y="1709"/>
                    <a:pt x="3238" y="1170"/>
                    <a:pt x="3028" y="750"/>
                  </a:cubicBezTo>
                  <a:cubicBezTo>
                    <a:pt x="2908" y="540"/>
                    <a:pt x="2818" y="390"/>
                    <a:pt x="2698" y="241"/>
                  </a:cubicBezTo>
                  <a:cubicBezTo>
                    <a:pt x="2638" y="181"/>
                    <a:pt x="2548" y="121"/>
                    <a:pt x="2488" y="91"/>
                  </a:cubicBezTo>
                  <a:cubicBezTo>
                    <a:pt x="2399" y="31"/>
                    <a:pt x="2309"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8;p39">
              <a:extLst>
                <a:ext uri="{FF2B5EF4-FFF2-40B4-BE49-F238E27FC236}">
                  <a16:creationId xmlns:a16="http://schemas.microsoft.com/office/drawing/2014/main" id="{0E405BB3-28BC-CB07-C7F4-90326CB6EDE2}"/>
                </a:ext>
              </a:extLst>
            </p:cNvPr>
            <p:cNvSpPr/>
            <p:nvPr/>
          </p:nvSpPr>
          <p:spPr>
            <a:xfrm>
              <a:off x="5165994" y="2819490"/>
              <a:ext cx="544177" cy="486162"/>
            </a:xfrm>
            <a:custGeom>
              <a:avLst/>
              <a:gdLst/>
              <a:ahLst/>
              <a:cxnLst/>
              <a:rect l="l" t="t" r="r" b="b"/>
              <a:pathLst>
                <a:path w="24191" h="21612" extrusionOk="0">
                  <a:moveTo>
                    <a:pt x="10462" y="0"/>
                  </a:moveTo>
                  <a:cubicBezTo>
                    <a:pt x="9713" y="0"/>
                    <a:pt x="8723" y="210"/>
                    <a:pt x="7614" y="570"/>
                  </a:cubicBezTo>
                  <a:cubicBezTo>
                    <a:pt x="4347" y="1619"/>
                    <a:pt x="181" y="3687"/>
                    <a:pt x="181" y="3687"/>
                  </a:cubicBezTo>
                  <a:cubicBezTo>
                    <a:pt x="61" y="3747"/>
                    <a:pt x="1" y="3927"/>
                    <a:pt x="61" y="4047"/>
                  </a:cubicBezTo>
                  <a:cubicBezTo>
                    <a:pt x="127" y="4135"/>
                    <a:pt x="225" y="4190"/>
                    <a:pt x="320" y="4190"/>
                  </a:cubicBezTo>
                  <a:cubicBezTo>
                    <a:pt x="354" y="4190"/>
                    <a:pt x="388" y="4183"/>
                    <a:pt x="421" y="4167"/>
                  </a:cubicBezTo>
                  <a:cubicBezTo>
                    <a:pt x="421" y="4167"/>
                    <a:pt x="541" y="4107"/>
                    <a:pt x="750" y="4017"/>
                  </a:cubicBezTo>
                  <a:cubicBezTo>
                    <a:pt x="1470" y="3657"/>
                    <a:pt x="3298" y="2788"/>
                    <a:pt x="5276" y="1979"/>
                  </a:cubicBezTo>
                  <a:cubicBezTo>
                    <a:pt x="6266" y="1589"/>
                    <a:pt x="7255" y="1229"/>
                    <a:pt x="8184" y="959"/>
                  </a:cubicBezTo>
                  <a:cubicBezTo>
                    <a:pt x="9083" y="690"/>
                    <a:pt x="9922" y="510"/>
                    <a:pt x="10462" y="510"/>
                  </a:cubicBezTo>
                  <a:cubicBezTo>
                    <a:pt x="10672" y="510"/>
                    <a:pt x="10822" y="540"/>
                    <a:pt x="10942" y="570"/>
                  </a:cubicBezTo>
                  <a:cubicBezTo>
                    <a:pt x="11391" y="690"/>
                    <a:pt x="11961" y="1169"/>
                    <a:pt x="12500" y="1889"/>
                  </a:cubicBezTo>
                  <a:cubicBezTo>
                    <a:pt x="13340" y="2968"/>
                    <a:pt x="14179" y="4556"/>
                    <a:pt x="14988" y="6175"/>
                  </a:cubicBezTo>
                  <a:cubicBezTo>
                    <a:pt x="15767" y="7764"/>
                    <a:pt x="16517" y="9382"/>
                    <a:pt x="17116" y="10551"/>
                  </a:cubicBezTo>
                  <a:cubicBezTo>
                    <a:pt x="17926" y="12080"/>
                    <a:pt x="18375" y="13129"/>
                    <a:pt x="18915" y="14118"/>
                  </a:cubicBezTo>
                  <a:cubicBezTo>
                    <a:pt x="19424" y="15077"/>
                    <a:pt x="20024" y="15917"/>
                    <a:pt x="21043" y="16996"/>
                  </a:cubicBezTo>
                  <a:cubicBezTo>
                    <a:pt x="22032" y="18045"/>
                    <a:pt x="22632" y="18704"/>
                    <a:pt x="22961" y="19334"/>
                  </a:cubicBezTo>
                  <a:cubicBezTo>
                    <a:pt x="23321" y="19933"/>
                    <a:pt x="23471" y="20503"/>
                    <a:pt x="23651" y="21372"/>
                  </a:cubicBezTo>
                  <a:cubicBezTo>
                    <a:pt x="23651" y="21522"/>
                    <a:pt x="23801" y="21612"/>
                    <a:pt x="23950" y="21612"/>
                  </a:cubicBezTo>
                  <a:cubicBezTo>
                    <a:pt x="24100" y="21582"/>
                    <a:pt x="24190" y="21432"/>
                    <a:pt x="24160" y="21282"/>
                  </a:cubicBezTo>
                  <a:cubicBezTo>
                    <a:pt x="23980" y="20383"/>
                    <a:pt x="23830" y="19753"/>
                    <a:pt x="23441" y="19064"/>
                  </a:cubicBezTo>
                  <a:cubicBezTo>
                    <a:pt x="23021" y="18374"/>
                    <a:pt x="22422" y="17685"/>
                    <a:pt x="21403" y="16636"/>
                  </a:cubicBezTo>
                  <a:cubicBezTo>
                    <a:pt x="20413" y="15587"/>
                    <a:pt x="19874" y="14778"/>
                    <a:pt x="19364" y="13848"/>
                  </a:cubicBezTo>
                  <a:cubicBezTo>
                    <a:pt x="18855" y="12919"/>
                    <a:pt x="18405" y="11840"/>
                    <a:pt x="17566" y="10311"/>
                  </a:cubicBezTo>
                  <a:cubicBezTo>
                    <a:pt x="16787" y="8783"/>
                    <a:pt x="15737" y="6415"/>
                    <a:pt x="14628" y="4347"/>
                  </a:cubicBezTo>
                  <a:cubicBezTo>
                    <a:pt x="14089" y="3297"/>
                    <a:pt x="13519" y="2338"/>
                    <a:pt x="12920" y="1589"/>
                  </a:cubicBezTo>
                  <a:cubicBezTo>
                    <a:pt x="12320" y="810"/>
                    <a:pt x="11751" y="270"/>
                    <a:pt x="11091" y="60"/>
                  </a:cubicBezTo>
                  <a:cubicBezTo>
                    <a:pt x="10912" y="0"/>
                    <a:pt x="10702" y="0"/>
                    <a:pt x="1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69;p39">
              <a:extLst>
                <a:ext uri="{FF2B5EF4-FFF2-40B4-BE49-F238E27FC236}">
                  <a16:creationId xmlns:a16="http://schemas.microsoft.com/office/drawing/2014/main" id="{0E29CE21-5AD8-EC97-5D5E-6319650739DE}"/>
                </a:ext>
              </a:extLst>
            </p:cNvPr>
            <p:cNvSpPr/>
            <p:nvPr/>
          </p:nvSpPr>
          <p:spPr>
            <a:xfrm>
              <a:off x="5464705" y="3214614"/>
              <a:ext cx="50591" cy="104534"/>
            </a:xfrm>
            <a:custGeom>
              <a:avLst/>
              <a:gdLst/>
              <a:ahLst/>
              <a:cxnLst/>
              <a:rect l="l" t="t" r="r" b="b"/>
              <a:pathLst>
                <a:path w="2249" h="4647" extrusionOk="0">
                  <a:moveTo>
                    <a:pt x="270" y="0"/>
                  </a:moveTo>
                  <a:cubicBezTo>
                    <a:pt x="203" y="0"/>
                    <a:pt x="135" y="30"/>
                    <a:pt x="90" y="90"/>
                  </a:cubicBezTo>
                  <a:cubicBezTo>
                    <a:pt x="1" y="180"/>
                    <a:pt x="1" y="360"/>
                    <a:pt x="90" y="450"/>
                  </a:cubicBezTo>
                  <a:cubicBezTo>
                    <a:pt x="1110" y="1469"/>
                    <a:pt x="1709" y="2908"/>
                    <a:pt x="1709" y="4346"/>
                  </a:cubicBezTo>
                  <a:lnTo>
                    <a:pt x="1709" y="4406"/>
                  </a:lnTo>
                  <a:cubicBezTo>
                    <a:pt x="1709" y="4526"/>
                    <a:pt x="1829" y="4646"/>
                    <a:pt x="1979" y="4646"/>
                  </a:cubicBezTo>
                  <a:cubicBezTo>
                    <a:pt x="2129" y="4646"/>
                    <a:pt x="2249" y="4556"/>
                    <a:pt x="2249" y="4406"/>
                  </a:cubicBezTo>
                  <a:lnTo>
                    <a:pt x="2249" y="4346"/>
                  </a:lnTo>
                  <a:cubicBezTo>
                    <a:pt x="2249" y="2758"/>
                    <a:pt x="1589" y="1199"/>
                    <a:pt x="450" y="90"/>
                  </a:cubicBezTo>
                  <a:cubicBezTo>
                    <a:pt x="405" y="30"/>
                    <a:pt x="338" y="0"/>
                    <a:pt x="270"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70;p39">
              <a:extLst>
                <a:ext uri="{FF2B5EF4-FFF2-40B4-BE49-F238E27FC236}">
                  <a16:creationId xmlns:a16="http://schemas.microsoft.com/office/drawing/2014/main" id="{1CABE997-D371-EBD4-C05A-C4AD3B60A6AD}"/>
                </a:ext>
              </a:extLst>
            </p:cNvPr>
            <p:cNvSpPr/>
            <p:nvPr/>
          </p:nvSpPr>
          <p:spPr>
            <a:xfrm>
              <a:off x="5190963" y="3239561"/>
              <a:ext cx="1285162" cy="1360700"/>
            </a:xfrm>
            <a:custGeom>
              <a:avLst/>
              <a:gdLst/>
              <a:ahLst/>
              <a:cxnLst/>
              <a:rect l="l" t="t" r="r" b="b"/>
              <a:pathLst>
                <a:path w="57131" h="60489" extrusionOk="0">
                  <a:moveTo>
                    <a:pt x="11870" y="0"/>
                  </a:moveTo>
                  <a:cubicBezTo>
                    <a:pt x="11630" y="0"/>
                    <a:pt x="11420" y="90"/>
                    <a:pt x="11210" y="240"/>
                  </a:cubicBezTo>
                  <a:cubicBezTo>
                    <a:pt x="10911" y="480"/>
                    <a:pt x="10731" y="780"/>
                    <a:pt x="10581" y="1109"/>
                  </a:cubicBezTo>
                  <a:cubicBezTo>
                    <a:pt x="10041" y="2248"/>
                    <a:pt x="9802" y="3417"/>
                    <a:pt x="9802" y="4586"/>
                  </a:cubicBezTo>
                  <a:cubicBezTo>
                    <a:pt x="9802" y="6355"/>
                    <a:pt x="10311" y="8093"/>
                    <a:pt x="11031" y="9772"/>
                  </a:cubicBezTo>
                  <a:cubicBezTo>
                    <a:pt x="12230" y="12529"/>
                    <a:pt x="13818" y="15227"/>
                    <a:pt x="13968" y="18225"/>
                  </a:cubicBezTo>
                  <a:cubicBezTo>
                    <a:pt x="13968" y="18344"/>
                    <a:pt x="13968" y="18434"/>
                    <a:pt x="13968" y="18554"/>
                  </a:cubicBezTo>
                  <a:cubicBezTo>
                    <a:pt x="13968" y="20503"/>
                    <a:pt x="13159" y="22421"/>
                    <a:pt x="11600" y="23620"/>
                  </a:cubicBezTo>
                  <a:cubicBezTo>
                    <a:pt x="10731" y="24279"/>
                    <a:pt x="9921" y="24519"/>
                    <a:pt x="9142" y="24519"/>
                  </a:cubicBezTo>
                  <a:cubicBezTo>
                    <a:pt x="8243" y="24519"/>
                    <a:pt x="7374" y="24219"/>
                    <a:pt x="6534" y="23920"/>
                  </a:cubicBezTo>
                  <a:cubicBezTo>
                    <a:pt x="5665" y="23620"/>
                    <a:pt x="4826" y="23290"/>
                    <a:pt x="3927" y="23290"/>
                  </a:cubicBezTo>
                  <a:cubicBezTo>
                    <a:pt x="3357" y="23290"/>
                    <a:pt x="2758" y="23440"/>
                    <a:pt x="2158" y="23770"/>
                  </a:cubicBezTo>
                  <a:cubicBezTo>
                    <a:pt x="749" y="24549"/>
                    <a:pt x="0" y="26078"/>
                    <a:pt x="0" y="27636"/>
                  </a:cubicBezTo>
                  <a:cubicBezTo>
                    <a:pt x="0" y="27966"/>
                    <a:pt x="30" y="28266"/>
                    <a:pt x="90" y="28596"/>
                  </a:cubicBezTo>
                  <a:cubicBezTo>
                    <a:pt x="779" y="32043"/>
                    <a:pt x="4047" y="33871"/>
                    <a:pt x="7254" y="34770"/>
                  </a:cubicBezTo>
                  <a:cubicBezTo>
                    <a:pt x="10011" y="35550"/>
                    <a:pt x="13698" y="37408"/>
                    <a:pt x="16306" y="38637"/>
                  </a:cubicBezTo>
                  <a:cubicBezTo>
                    <a:pt x="23949" y="42204"/>
                    <a:pt x="23830" y="48978"/>
                    <a:pt x="28086" y="55213"/>
                  </a:cubicBezTo>
                  <a:cubicBezTo>
                    <a:pt x="30394" y="58600"/>
                    <a:pt x="33421" y="59409"/>
                    <a:pt x="36778" y="59409"/>
                  </a:cubicBezTo>
                  <a:cubicBezTo>
                    <a:pt x="38277" y="59409"/>
                    <a:pt x="39806" y="59259"/>
                    <a:pt x="41394" y="59109"/>
                  </a:cubicBezTo>
                  <a:cubicBezTo>
                    <a:pt x="42953" y="58930"/>
                    <a:pt x="44572" y="58780"/>
                    <a:pt x="46160" y="58780"/>
                  </a:cubicBezTo>
                  <a:cubicBezTo>
                    <a:pt x="47000" y="58780"/>
                    <a:pt x="47839" y="58840"/>
                    <a:pt x="48678" y="58930"/>
                  </a:cubicBezTo>
                  <a:cubicBezTo>
                    <a:pt x="50327" y="59169"/>
                    <a:pt x="51945" y="59619"/>
                    <a:pt x="53504" y="60248"/>
                  </a:cubicBezTo>
                  <a:cubicBezTo>
                    <a:pt x="53834" y="60398"/>
                    <a:pt x="54193" y="60488"/>
                    <a:pt x="54523" y="60488"/>
                  </a:cubicBezTo>
                  <a:cubicBezTo>
                    <a:pt x="55962" y="60488"/>
                    <a:pt x="57131" y="59259"/>
                    <a:pt x="57131" y="57910"/>
                  </a:cubicBezTo>
                  <a:cubicBezTo>
                    <a:pt x="57131" y="57371"/>
                    <a:pt x="56951" y="56831"/>
                    <a:pt x="56531" y="56352"/>
                  </a:cubicBezTo>
                  <a:cubicBezTo>
                    <a:pt x="56352" y="56112"/>
                    <a:pt x="56142" y="55872"/>
                    <a:pt x="55902" y="55692"/>
                  </a:cubicBezTo>
                  <a:cubicBezTo>
                    <a:pt x="53954" y="53864"/>
                    <a:pt x="52425" y="51646"/>
                    <a:pt x="50327" y="49997"/>
                  </a:cubicBezTo>
                  <a:cubicBezTo>
                    <a:pt x="45111" y="45861"/>
                    <a:pt x="41005" y="41035"/>
                    <a:pt x="38757" y="31773"/>
                  </a:cubicBezTo>
                  <a:cubicBezTo>
                    <a:pt x="36988" y="24429"/>
                    <a:pt x="32042" y="24579"/>
                    <a:pt x="31203" y="17056"/>
                  </a:cubicBezTo>
                  <a:cubicBezTo>
                    <a:pt x="30963" y="14807"/>
                    <a:pt x="29195" y="9022"/>
                    <a:pt x="28565" y="5156"/>
                  </a:cubicBezTo>
                  <a:cubicBezTo>
                    <a:pt x="28416" y="4077"/>
                    <a:pt x="27636" y="3507"/>
                    <a:pt x="26707" y="3507"/>
                  </a:cubicBezTo>
                  <a:cubicBezTo>
                    <a:pt x="25658" y="3507"/>
                    <a:pt x="24429" y="4197"/>
                    <a:pt x="23560" y="5755"/>
                  </a:cubicBezTo>
                  <a:cubicBezTo>
                    <a:pt x="23440" y="4526"/>
                    <a:pt x="23290" y="3507"/>
                    <a:pt x="23050" y="2698"/>
                  </a:cubicBezTo>
                  <a:cubicBezTo>
                    <a:pt x="23050" y="2788"/>
                    <a:pt x="22960" y="2908"/>
                    <a:pt x="22840" y="2938"/>
                  </a:cubicBezTo>
                  <a:lnTo>
                    <a:pt x="22780" y="2938"/>
                  </a:lnTo>
                  <a:cubicBezTo>
                    <a:pt x="22661" y="2938"/>
                    <a:pt x="22541" y="2848"/>
                    <a:pt x="22541" y="2698"/>
                  </a:cubicBezTo>
                  <a:cubicBezTo>
                    <a:pt x="22361" y="1829"/>
                    <a:pt x="22211" y="1259"/>
                    <a:pt x="21851" y="660"/>
                  </a:cubicBezTo>
                  <a:cubicBezTo>
                    <a:pt x="21851" y="630"/>
                    <a:pt x="21821" y="570"/>
                    <a:pt x="21791" y="540"/>
                  </a:cubicBezTo>
                  <a:cubicBezTo>
                    <a:pt x="21432" y="270"/>
                    <a:pt x="21012" y="90"/>
                    <a:pt x="20502" y="0"/>
                  </a:cubicBezTo>
                  <a:lnTo>
                    <a:pt x="20263" y="0"/>
                  </a:lnTo>
                  <a:cubicBezTo>
                    <a:pt x="19453" y="0"/>
                    <a:pt x="18674" y="540"/>
                    <a:pt x="17895" y="1079"/>
                  </a:cubicBezTo>
                  <a:cubicBezTo>
                    <a:pt x="17115" y="1619"/>
                    <a:pt x="16336" y="2158"/>
                    <a:pt x="15617" y="2158"/>
                  </a:cubicBezTo>
                  <a:cubicBezTo>
                    <a:pt x="15407" y="2158"/>
                    <a:pt x="15197" y="2098"/>
                    <a:pt x="14987" y="2008"/>
                  </a:cubicBezTo>
                  <a:cubicBezTo>
                    <a:pt x="14717" y="1889"/>
                    <a:pt x="14418" y="1649"/>
                    <a:pt x="14118" y="1349"/>
                  </a:cubicBezTo>
                  <a:lnTo>
                    <a:pt x="14118" y="1349"/>
                  </a:lnTo>
                  <a:cubicBezTo>
                    <a:pt x="14298" y="1979"/>
                    <a:pt x="14418" y="2608"/>
                    <a:pt x="14418" y="3237"/>
                  </a:cubicBezTo>
                  <a:lnTo>
                    <a:pt x="14418" y="3297"/>
                  </a:lnTo>
                  <a:cubicBezTo>
                    <a:pt x="14418" y="3447"/>
                    <a:pt x="14298" y="3537"/>
                    <a:pt x="14148" y="3537"/>
                  </a:cubicBezTo>
                  <a:cubicBezTo>
                    <a:pt x="13998" y="3537"/>
                    <a:pt x="13878" y="3417"/>
                    <a:pt x="13878" y="3297"/>
                  </a:cubicBezTo>
                  <a:lnTo>
                    <a:pt x="13878" y="3237"/>
                  </a:lnTo>
                  <a:cubicBezTo>
                    <a:pt x="13878" y="2308"/>
                    <a:pt x="13638" y="1409"/>
                    <a:pt x="13219" y="600"/>
                  </a:cubicBezTo>
                  <a:cubicBezTo>
                    <a:pt x="12769" y="270"/>
                    <a:pt x="12319" y="0"/>
                    <a:pt x="11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671;p39">
              <a:extLst>
                <a:ext uri="{FF2B5EF4-FFF2-40B4-BE49-F238E27FC236}">
                  <a16:creationId xmlns:a16="http://schemas.microsoft.com/office/drawing/2014/main" id="{9B3037B3-B6AD-A452-FCDD-ABDECE8B4DFA}"/>
                </a:ext>
              </a:extLst>
            </p:cNvPr>
            <p:cNvSpPr/>
            <p:nvPr/>
          </p:nvSpPr>
          <p:spPr>
            <a:xfrm>
              <a:off x="5681152" y="3251686"/>
              <a:ext cx="28344" cy="53966"/>
            </a:xfrm>
            <a:custGeom>
              <a:avLst/>
              <a:gdLst/>
              <a:ahLst/>
              <a:cxnLst/>
              <a:rect l="l" t="t" r="r" b="b"/>
              <a:pathLst>
                <a:path w="1260" h="2399" extrusionOk="0">
                  <a:moveTo>
                    <a:pt x="0" y="1"/>
                  </a:moveTo>
                  <a:lnTo>
                    <a:pt x="0" y="1"/>
                  </a:lnTo>
                  <a:cubicBezTo>
                    <a:pt x="30" y="31"/>
                    <a:pt x="60" y="91"/>
                    <a:pt x="60" y="121"/>
                  </a:cubicBezTo>
                  <a:cubicBezTo>
                    <a:pt x="420" y="720"/>
                    <a:pt x="570" y="1290"/>
                    <a:pt x="750" y="2159"/>
                  </a:cubicBezTo>
                  <a:cubicBezTo>
                    <a:pt x="750" y="2309"/>
                    <a:pt x="870" y="2399"/>
                    <a:pt x="989" y="2399"/>
                  </a:cubicBezTo>
                  <a:lnTo>
                    <a:pt x="1049" y="2399"/>
                  </a:lnTo>
                  <a:cubicBezTo>
                    <a:pt x="1169" y="2369"/>
                    <a:pt x="1259" y="2249"/>
                    <a:pt x="1259" y="2159"/>
                  </a:cubicBezTo>
                  <a:cubicBezTo>
                    <a:pt x="959" y="1140"/>
                    <a:pt x="570" y="450"/>
                    <a:pt x="0" y="1"/>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672;p39">
              <a:extLst>
                <a:ext uri="{FF2B5EF4-FFF2-40B4-BE49-F238E27FC236}">
                  <a16:creationId xmlns:a16="http://schemas.microsoft.com/office/drawing/2014/main" id="{4AD84A64-4489-56F0-6B81-0E3C0335C16B}"/>
                </a:ext>
              </a:extLst>
            </p:cNvPr>
            <p:cNvSpPr/>
            <p:nvPr/>
          </p:nvSpPr>
          <p:spPr>
            <a:xfrm>
              <a:off x="5488302" y="3253036"/>
              <a:ext cx="26994" cy="66113"/>
            </a:xfrm>
            <a:custGeom>
              <a:avLst/>
              <a:gdLst/>
              <a:ahLst/>
              <a:cxnLst/>
              <a:rect l="l" t="t" r="r" b="b"/>
              <a:pathLst>
                <a:path w="1200" h="2939" extrusionOk="0">
                  <a:moveTo>
                    <a:pt x="1" y="1"/>
                  </a:moveTo>
                  <a:lnTo>
                    <a:pt x="1" y="1"/>
                  </a:lnTo>
                  <a:cubicBezTo>
                    <a:pt x="420" y="810"/>
                    <a:pt x="660" y="1709"/>
                    <a:pt x="660" y="2638"/>
                  </a:cubicBezTo>
                  <a:lnTo>
                    <a:pt x="660" y="2698"/>
                  </a:lnTo>
                  <a:cubicBezTo>
                    <a:pt x="660" y="2818"/>
                    <a:pt x="780" y="2938"/>
                    <a:pt x="930" y="2938"/>
                  </a:cubicBezTo>
                  <a:cubicBezTo>
                    <a:pt x="1080" y="2938"/>
                    <a:pt x="1200" y="2848"/>
                    <a:pt x="1200" y="2698"/>
                  </a:cubicBezTo>
                  <a:lnTo>
                    <a:pt x="1200" y="2638"/>
                  </a:lnTo>
                  <a:cubicBezTo>
                    <a:pt x="1200" y="2009"/>
                    <a:pt x="1080" y="1380"/>
                    <a:pt x="900" y="750"/>
                  </a:cubicBezTo>
                  <a:cubicBezTo>
                    <a:pt x="600" y="510"/>
                    <a:pt x="300"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673;p39">
              <a:extLst>
                <a:ext uri="{FF2B5EF4-FFF2-40B4-BE49-F238E27FC236}">
                  <a16:creationId xmlns:a16="http://schemas.microsoft.com/office/drawing/2014/main" id="{6C32D55A-3145-CC92-9BE3-CE9967792ED4}"/>
                </a:ext>
              </a:extLst>
            </p:cNvPr>
            <p:cNvSpPr/>
            <p:nvPr/>
          </p:nvSpPr>
          <p:spPr>
            <a:xfrm>
              <a:off x="2548498" y="2781721"/>
              <a:ext cx="1908948" cy="2164536"/>
            </a:xfrm>
            <a:custGeom>
              <a:avLst/>
              <a:gdLst/>
              <a:ahLst/>
              <a:cxnLst/>
              <a:rect l="l" t="t" r="r" b="b"/>
              <a:pathLst>
                <a:path w="84861" h="96223" extrusionOk="0">
                  <a:moveTo>
                    <a:pt x="44105" y="1"/>
                  </a:moveTo>
                  <a:cubicBezTo>
                    <a:pt x="44101" y="1"/>
                    <a:pt x="44097" y="1"/>
                    <a:pt x="44092" y="1"/>
                  </a:cubicBezTo>
                  <a:cubicBezTo>
                    <a:pt x="42474" y="1"/>
                    <a:pt x="41604" y="4946"/>
                    <a:pt x="40735" y="8753"/>
                  </a:cubicBezTo>
                  <a:cubicBezTo>
                    <a:pt x="39896" y="12560"/>
                    <a:pt x="39416" y="14418"/>
                    <a:pt x="38307" y="16666"/>
                  </a:cubicBezTo>
                  <a:cubicBezTo>
                    <a:pt x="37198" y="18914"/>
                    <a:pt x="33152" y="33482"/>
                    <a:pt x="33152" y="33482"/>
                  </a:cubicBezTo>
                  <a:cubicBezTo>
                    <a:pt x="33152" y="33482"/>
                    <a:pt x="28296" y="47630"/>
                    <a:pt x="27007" y="50238"/>
                  </a:cubicBezTo>
                  <a:cubicBezTo>
                    <a:pt x="25748" y="52815"/>
                    <a:pt x="23200" y="57042"/>
                    <a:pt x="21641" y="58930"/>
                  </a:cubicBezTo>
                  <a:cubicBezTo>
                    <a:pt x="20083" y="60848"/>
                    <a:pt x="0" y="84708"/>
                    <a:pt x="0" y="84708"/>
                  </a:cubicBezTo>
                  <a:cubicBezTo>
                    <a:pt x="0" y="84708"/>
                    <a:pt x="5539" y="96222"/>
                    <a:pt x="19635" y="96222"/>
                  </a:cubicBezTo>
                  <a:cubicBezTo>
                    <a:pt x="22452" y="96222"/>
                    <a:pt x="25611" y="95763"/>
                    <a:pt x="29135" y="94659"/>
                  </a:cubicBezTo>
                  <a:lnTo>
                    <a:pt x="42264" y="66514"/>
                  </a:lnTo>
                  <a:cubicBezTo>
                    <a:pt x="42264" y="66514"/>
                    <a:pt x="53174" y="58750"/>
                    <a:pt x="58180" y="56083"/>
                  </a:cubicBezTo>
                  <a:cubicBezTo>
                    <a:pt x="63156" y="53415"/>
                    <a:pt x="68971" y="50627"/>
                    <a:pt x="69870" y="49188"/>
                  </a:cubicBezTo>
                  <a:cubicBezTo>
                    <a:pt x="70799" y="47720"/>
                    <a:pt x="74666" y="37409"/>
                    <a:pt x="75026" y="34861"/>
                  </a:cubicBezTo>
                  <a:cubicBezTo>
                    <a:pt x="75385" y="32313"/>
                    <a:pt x="75805" y="30604"/>
                    <a:pt x="76224" y="28656"/>
                  </a:cubicBezTo>
                  <a:cubicBezTo>
                    <a:pt x="76560" y="27124"/>
                    <a:pt x="76589" y="24961"/>
                    <a:pt x="75351" y="24961"/>
                  </a:cubicBezTo>
                  <a:cubicBezTo>
                    <a:pt x="75038" y="24961"/>
                    <a:pt x="74645" y="25099"/>
                    <a:pt x="74156" y="25419"/>
                  </a:cubicBezTo>
                  <a:cubicBezTo>
                    <a:pt x="71728" y="27037"/>
                    <a:pt x="69990" y="28386"/>
                    <a:pt x="69151" y="32433"/>
                  </a:cubicBezTo>
                  <a:cubicBezTo>
                    <a:pt x="68281" y="36509"/>
                    <a:pt x="63905" y="38667"/>
                    <a:pt x="63905" y="38667"/>
                  </a:cubicBezTo>
                  <a:cubicBezTo>
                    <a:pt x="63905" y="38667"/>
                    <a:pt x="65374" y="26588"/>
                    <a:pt x="67922" y="23650"/>
                  </a:cubicBezTo>
                  <a:cubicBezTo>
                    <a:pt x="70469" y="20683"/>
                    <a:pt x="76644" y="14119"/>
                    <a:pt x="76644" y="14119"/>
                  </a:cubicBezTo>
                  <a:cubicBezTo>
                    <a:pt x="76644" y="14119"/>
                    <a:pt x="78907" y="15976"/>
                    <a:pt x="81056" y="15976"/>
                  </a:cubicBezTo>
                  <a:cubicBezTo>
                    <a:pt x="81582" y="15976"/>
                    <a:pt x="82102" y="15864"/>
                    <a:pt x="82579" y="15587"/>
                  </a:cubicBezTo>
                  <a:cubicBezTo>
                    <a:pt x="84860" y="14247"/>
                    <a:pt x="78460" y="7046"/>
                    <a:pt x="75741" y="7046"/>
                  </a:cubicBezTo>
                  <a:cubicBezTo>
                    <a:pt x="75603" y="7046"/>
                    <a:pt x="75473" y="7065"/>
                    <a:pt x="75355" y="7105"/>
                  </a:cubicBezTo>
                  <a:cubicBezTo>
                    <a:pt x="75355" y="7105"/>
                    <a:pt x="73976" y="7105"/>
                    <a:pt x="72927" y="7884"/>
                  </a:cubicBezTo>
                  <a:lnTo>
                    <a:pt x="68581" y="4527"/>
                  </a:lnTo>
                  <a:cubicBezTo>
                    <a:pt x="68581" y="4527"/>
                    <a:pt x="66612" y="2464"/>
                    <a:pt x="65223" y="2464"/>
                  </a:cubicBezTo>
                  <a:cubicBezTo>
                    <a:pt x="65042" y="2464"/>
                    <a:pt x="64870" y="2499"/>
                    <a:pt x="64714" y="2578"/>
                  </a:cubicBezTo>
                  <a:cubicBezTo>
                    <a:pt x="63396" y="3268"/>
                    <a:pt x="61267" y="6325"/>
                    <a:pt x="61267" y="6325"/>
                  </a:cubicBezTo>
                  <a:cubicBezTo>
                    <a:pt x="61267" y="6325"/>
                    <a:pt x="58576" y="2870"/>
                    <a:pt x="56223" y="2870"/>
                  </a:cubicBezTo>
                  <a:cubicBezTo>
                    <a:pt x="56156" y="2870"/>
                    <a:pt x="56089" y="2872"/>
                    <a:pt x="56022" y="2878"/>
                  </a:cubicBezTo>
                  <a:cubicBezTo>
                    <a:pt x="53624" y="3088"/>
                    <a:pt x="50237" y="6415"/>
                    <a:pt x="49128" y="8064"/>
                  </a:cubicBezTo>
                  <a:cubicBezTo>
                    <a:pt x="47989" y="9742"/>
                    <a:pt x="45021" y="14838"/>
                    <a:pt x="44272" y="15827"/>
                  </a:cubicBezTo>
                  <a:cubicBezTo>
                    <a:pt x="44272" y="15827"/>
                    <a:pt x="45411" y="8663"/>
                    <a:pt x="45381" y="7075"/>
                  </a:cubicBezTo>
                  <a:cubicBezTo>
                    <a:pt x="45351" y="5520"/>
                    <a:pt x="45739" y="1"/>
                    <a:pt x="44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674;p39">
              <a:extLst>
                <a:ext uri="{FF2B5EF4-FFF2-40B4-BE49-F238E27FC236}">
                  <a16:creationId xmlns:a16="http://schemas.microsoft.com/office/drawing/2014/main" id="{AA9E8917-E838-4635-0F9D-15D8180A0EA2}"/>
                </a:ext>
              </a:extLst>
            </p:cNvPr>
            <p:cNvSpPr/>
            <p:nvPr/>
          </p:nvSpPr>
          <p:spPr>
            <a:xfrm>
              <a:off x="3633387" y="2833639"/>
              <a:ext cx="562375" cy="436808"/>
            </a:xfrm>
            <a:custGeom>
              <a:avLst/>
              <a:gdLst/>
              <a:ahLst/>
              <a:cxnLst/>
              <a:rect l="l" t="t" r="r" b="b"/>
              <a:pathLst>
                <a:path w="25000" h="19418" extrusionOk="0">
                  <a:moveTo>
                    <a:pt x="17296" y="1"/>
                  </a:moveTo>
                  <a:cubicBezTo>
                    <a:pt x="16846" y="1"/>
                    <a:pt x="16396" y="181"/>
                    <a:pt x="15947" y="480"/>
                  </a:cubicBezTo>
                  <a:cubicBezTo>
                    <a:pt x="15168" y="990"/>
                    <a:pt x="14358" y="1829"/>
                    <a:pt x="13549" y="2878"/>
                  </a:cubicBezTo>
                  <a:cubicBezTo>
                    <a:pt x="12350" y="4437"/>
                    <a:pt x="11061" y="6415"/>
                    <a:pt x="9832" y="8244"/>
                  </a:cubicBezTo>
                  <a:cubicBezTo>
                    <a:pt x="8573" y="10072"/>
                    <a:pt x="7344" y="11751"/>
                    <a:pt x="6205" y="12680"/>
                  </a:cubicBezTo>
                  <a:cubicBezTo>
                    <a:pt x="4257" y="14268"/>
                    <a:pt x="2998" y="15228"/>
                    <a:pt x="2069" y="16127"/>
                  </a:cubicBezTo>
                  <a:cubicBezTo>
                    <a:pt x="1140" y="17026"/>
                    <a:pt x="540" y="17835"/>
                    <a:pt x="31" y="19064"/>
                  </a:cubicBezTo>
                  <a:cubicBezTo>
                    <a:pt x="1" y="19184"/>
                    <a:pt x="61" y="19364"/>
                    <a:pt x="180" y="19394"/>
                  </a:cubicBezTo>
                  <a:cubicBezTo>
                    <a:pt x="221" y="19410"/>
                    <a:pt x="261" y="19418"/>
                    <a:pt x="299" y="19418"/>
                  </a:cubicBezTo>
                  <a:cubicBezTo>
                    <a:pt x="404" y="19418"/>
                    <a:pt x="496" y="19362"/>
                    <a:pt x="540" y="19274"/>
                  </a:cubicBezTo>
                  <a:cubicBezTo>
                    <a:pt x="1020" y="18105"/>
                    <a:pt x="1529" y="17356"/>
                    <a:pt x="2428" y="16517"/>
                  </a:cubicBezTo>
                  <a:cubicBezTo>
                    <a:pt x="3328" y="15647"/>
                    <a:pt x="4587" y="14658"/>
                    <a:pt x="6535" y="13069"/>
                  </a:cubicBezTo>
                  <a:cubicBezTo>
                    <a:pt x="7464" y="12320"/>
                    <a:pt x="8393" y="11151"/>
                    <a:pt x="9353" y="9832"/>
                  </a:cubicBezTo>
                  <a:cubicBezTo>
                    <a:pt x="10791" y="7854"/>
                    <a:pt x="12260" y="5486"/>
                    <a:pt x="13639" y="3658"/>
                  </a:cubicBezTo>
                  <a:cubicBezTo>
                    <a:pt x="14328" y="2728"/>
                    <a:pt x="14988" y="1949"/>
                    <a:pt x="15617" y="1380"/>
                  </a:cubicBezTo>
                  <a:cubicBezTo>
                    <a:pt x="16247" y="840"/>
                    <a:pt x="16816" y="540"/>
                    <a:pt x="17296" y="540"/>
                  </a:cubicBezTo>
                  <a:cubicBezTo>
                    <a:pt x="17535" y="540"/>
                    <a:pt x="17775" y="600"/>
                    <a:pt x="18015" y="780"/>
                  </a:cubicBezTo>
                  <a:cubicBezTo>
                    <a:pt x="19544" y="1949"/>
                    <a:pt x="21192" y="3178"/>
                    <a:pt x="22421" y="4137"/>
                  </a:cubicBezTo>
                  <a:cubicBezTo>
                    <a:pt x="23051" y="4647"/>
                    <a:pt x="23590" y="5036"/>
                    <a:pt x="23950" y="5336"/>
                  </a:cubicBezTo>
                  <a:cubicBezTo>
                    <a:pt x="24310" y="5636"/>
                    <a:pt x="24549" y="5786"/>
                    <a:pt x="24549" y="5786"/>
                  </a:cubicBezTo>
                  <a:cubicBezTo>
                    <a:pt x="24591" y="5827"/>
                    <a:pt x="24652" y="5850"/>
                    <a:pt x="24715" y="5850"/>
                  </a:cubicBezTo>
                  <a:cubicBezTo>
                    <a:pt x="24787" y="5850"/>
                    <a:pt x="24861" y="5820"/>
                    <a:pt x="24909" y="5756"/>
                  </a:cubicBezTo>
                  <a:cubicBezTo>
                    <a:pt x="24999" y="5636"/>
                    <a:pt x="24969" y="5486"/>
                    <a:pt x="24879" y="5396"/>
                  </a:cubicBezTo>
                  <a:cubicBezTo>
                    <a:pt x="24849" y="5396"/>
                    <a:pt x="21432" y="2668"/>
                    <a:pt x="18315" y="360"/>
                  </a:cubicBezTo>
                  <a:cubicBezTo>
                    <a:pt x="18015" y="121"/>
                    <a:pt x="17655" y="1"/>
                    <a:pt x="17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675;p39">
              <a:extLst>
                <a:ext uri="{FF2B5EF4-FFF2-40B4-BE49-F238E27FC236}">
                  <a16:creationId xmlns:a16="http://schemas.microsoft.com/office/drawing/2014/main" id="{42FC386F-0378-D5C4-05F8-A3117EE68B27}"/>
                </a:ext>
              </a:extLst>
            </p:cNvPr>
            <p:cNvSpPr/>
            <p:nvPr/>
          </p:nvSpPr>
          <p:spPr>
            <a:xfrm>
              <a:off x="3800615" y="2979114"/>
              <a:ext cx="62041" cy="118684"/>
            </a:xfrm>
            <a:custGeom>
              <a:avLst/>
              <a:gdLst/>
              <a:ahLst/>
              <a:cxnLst/>
              <a:rect l="l" t="t" r="r" b="b"/>
              <a:pathLst>
                <a:path w="2758" h="5276" extrusionOk="0">
                  <a:moveTo>
                    <a:pt x="2474" y="1"/>
                  </a:moveTo>
                  <a:cubicBezTo>
                    <a:pt x="2351" y="1"/>
                    <a:pt x="2243" y="63"/>
                    <a:pt x="2218" y="188"/>
                  </a:cubicBezTo>
                  <a:cubicBezTo>
                    <a:pt x="1799" y="1387"/>
                    <a:pt x="1049" y="3425"/>
                    <a:pt x="90" y="4864"/>
                  </a:cubicBezTo>
                  <a:cubicBezTo>
                    <a:pt x="0" y="4984"/>
                    <a:pt x="60" y="5164"/>
                    <a:pt x="180" y="5224"/>
                  </a:cubicBezTo>
                  <a:cubicBezTo>
                    <a:pt x="227" y="5259"/>
                    <a:pt x="279" y="5276"/>
                    <a:pt x="330" y="5276"/>
                  </a:cubicBezTo>
                  <a:cubicBezTo>
                    <a:pt x="409" y="5276"/>
                    <a:pt x="485" y="5236"/>
                    <a:pt x="540" y="5164"/>
                  </a:cubicBezTo>
                  <a:cubicBezTo>
                    <a:pt x="1529" y="3635"/>
                    <a:pt x="2308" y="1567"/>
                    <a:pt x="2698" y="338"/>
                  </a:cubicBezTo>
                  <a:cubicBezTo>
                    <a:pt x="2758" y="218"/>
                    <a:pt x="2668" y="68"/>
                    <a:pt x="2548" y="8"/>
                  </a:cubicBezTo>
                  <a:cubicBezTo>
                    <a:pt x="2523" y="3"/>
                    <a:pt x="2498"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676;p39">
              <a:extLst>
                <a:ext uri="{FF2B5EF4-FFF2-40B4-BE49-F238E27FC236}">
                  <a16:creationId xmlns:a16="http://schemas.microsoft.com/office/drawing/2014/main" id="{BC7027E8-71C3-34E3-9209-DBA67FECD542}"/>
                </a:ext>
              </a:extLst>
            </p:cNvPr>
            <p:cNvSpPr/>
            <p:nvPr/>
          </p:nvSpPr>
          <p:spPr>
            <a:xfrm>
              <a:off x="4021763" y="2965707"/>
              <a:ext cx="23620" cy="130381"/>
            </a:xfrm>
            <a:custGeom>
              <a:avLst/>
              <a:gdLst/>
              <a:ahLst/>
              <a:cxnLst/>
              <a:rect l="l" t="t" r="r" b="b"/>
              <a:pathLst>
                <a:path w="1050" h="5796" extrusionOk="0">
                  <a:moveTo>
                    <a:pt x="766" y="0"/>
                  </a:moveTo>
                  <a:cubicBezTo>
                    <a:pt x="751" y="0"/>
                    <a:pt x="736" y="2"/>
                    <a:pt x="720" y="5"/>
                  </a:cubicBezTo>
                  <a:cubicBezTo>
                    <a:pt x="570" y="5"/>
                    <a:pt x="450" y="125"/>
                    <a:pt x="480" y="274"/>
                  </a:cubicBezTo>
                  <a:cubicBezTo>
                    <a:pt x="510" y="724"/>
                    <a:pt x="540" y="1144"/>
                    <a:pt x="540" y="1563"/>
                  </a:cubicBezTo>
                  <a:cubicBezTo>
                    <a:pt x="540" y="2882"/>
                    <a:pt x="360" y="4201"/>
                    <a:pt x="31" y="5460"/>
                  </a:cubicBezTo>
                  <a:cubicBezTo>
                    <a:pt x="1" y="5610"/>
                    <a:pt x="91" y="5760"/>
                    <a:pt x="211" y="5790"/>
                  </a:cubicBezTo>
                  <a:cubicBezTo>
                    <a:pt x="230" y="5794"/>
                    <a:pt x="250" y="5795"/>
                    <a:pt x="269" y="5795"/>
                  </a:cubicBezTo>
                  <a:cubicBezTo>
                    <a:pt x="398" y="5795"/>
                    <a:pt x="514" y="5714"/>
                    <a:pt x="540" y="5610"/>
                  </a:cubicBezTo>
                  <a:cubicBezTo>
                    <a:pt x="870" y="4291"/>
                    <a:pt x="1050" y="2942"/>
                    <a:pt x="1050" y="1563"/>
                  </a:cubicBezTo>
                  <a:cubicBezTo>
                    <a:pt x="1050" y="1144"/>
                    <a:pt x="1050" y="694"/>
                    <a:pt x="990" y="244"/>
                  </a:cubicBezTo>
                  <a:cubicBezTo>
                    <a:pt x="990" y="110"/>
                    <a:pt x="894"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677;p39">
              <a:extLst>
                <a:ext uri="{FF2B5EF4-FFF2-40B4-BE49-F238E27FC236}">
                  <a16:creationId xmlns:a16="http://schemas.microsoft.com/office/drawing/2014/main" id="{2EAA05A6-FD7C-8225-204B-E76E069D09A1}"/>
                </a:ext>
              </a:extLst>
            </p:cNvPr>
            <p:cNvSpPr/>
            <p:nvPr/>
          </p:nvSpPr>
          <p:spPr>
            <a:xfrm>
              <a:off x="2528253" y="2775647"/>
              <a:ext cx="1046490" cy="1933265"/>
            </a:xfrm>
            <a:custGeom>
              <a:avLst/>
              <a:gdLst/>
              <a:ahLst/>
              <a:cxnLst/>
              <a:rect l="l" t="t" r="r" b="b"/>
              <a:pathLst>
                <a:path w="46521" h="85942" extrusionOk="0">
                  <a:moveTo>
                    <a:pt x="44932" y="1"/>
                  </a:moveTo>
                  <a:cubicBezTo>
                    <a:pt x="44483" y="1"/>
                    <a:pt x="44123" y="211"/>
                    <a:pt x="43793" y="540"/>
                  </a:cubicBezTo>
                  <a:cubicBezTo>
                    <a:pt x="43284" y="1110"/>
                    <a:pt x="42894" y="2039"/>
                    <a:pt x="42594" y="3208"/>
                  </a:cubicBezTo>
                  <a:cubicBezTo>
                    <a:pt x="42085" y="4947"/>
                    <a:pt x="41725" y="7165"/>
                    <a:pt x="41335" y="9293"/>
                  </a:cubicBezTo>
                  <a:cubicBezTo>
                    <a:pt x="40916" y="11421"/>
                    <a:pt x="40466" y="13459"/>
                    <a:pt x="39777" y="14808"/>
                  </a:cubicBezTo>
                  <a:cubicBezTo>
                    <a:pt x="39237" y="15917"/>
                    <a:pt x="38578" y="17836"/>
                    <a:pt x="37828" y="20174"/>
                  </a:cubicBezTo>
                  <a:cubicBezTo>
                    <a:pt x="35580" y="27248"/>
                    <a:pt x="32613" y="38428"/>
                    <a:pt x="30365" y="44003"/>
                  </a:cubicBezTo>
                  <a:cubicBezTo>
                    <a:pt x="27397" y="51467"/>
                    <a:pt x="25839" y="54434"/>
                    <a:pt x="23650" y="57402"/>
                  </a:cubicBezTo>
                  <a:cubicBezTo>
                    <a:pt x="23111" y="58121"/>
                    <a:pt x="21342" y="60279"/>
                    <a:pt x="19034" y="63037"/>
                  </a:cubicBezTo>
                  <a:cubicBezTo>
                    <a:pt x="15587" y="67203"/>
                    <a:pt x="10851" y="72838"/>
                    <a:pt x="6985" y="77394"/>
                  </a:cubicBezTo>
                  <a:cubicBezTo>
                    <a:pt x="5036" y="79672"/>
                    <a:pt x="3328" y="81711"/>
                    <a:pt x="2099" y="83179"/>
                  </a:cubicBezTo>
                  <a:cubicBezTo>
                    <a:pt x="1470" y="83899"/>
                    <a:pt x="990" y="84468"/>
                    <a:pt x="630" y="84888"/>
                  </a:cubicBezTo>
                  <a:cubicBezTo>
                    <a:pt x="301" y="85278"/>
                    <a:pt x="91" y="85517"/>
                    <a:pt x="91" y="85517"/>
                  </a:cubicBezTo>
                  <a:cubicBezTo>
                    <a:pt x="1" y="85607"/>
                    <a:pt x="31" y="85787"/>
                    <a:pt x="121" y="85877"/>
                  </a:cubicBezTo>
                  <a:cubicBezTo>
                    <a:pt x="176" y="85919"/>
                    <a:pt x="245" y="85941"/>
                    <a:pt x="311" y="85941"/>
                  </a:cubicBezTo>
                  <a:cubicBezTo>
                    <a:pt x="388" y="85941"/>
                    <a:pt x="462" y="85911"/>
                    <a:pt x="510" y="85847"/>
                  </a:cubicBezTo>
                  <a:cubicBezTo>
                    <a:pt x="510" y="85847"/>
                    <a:pt x="5846" y="79553"/>
                    <a:pt x="11451" y="72898"/>
                  </a:cubicBezTo>
                  <a:cubicBezTo>
                    <a:pt x="14269" y="69571"/>
                    <a:pt x="17146" y="66154"/>
                    <a:pt x="19454" y="63366"/>
                  </a:cubicBezTo>
                  <a:cubicBezTo>
                    <a:pt x="21762" y="60609"/>
                    <a:pt x="23501" y="58481"/>
                    <a:pt x="24070" y="57701"/>
                  </a:cubicBezTo>
                  <a:cubicBezTo>
                    <a:pt x="26288" y="54704"/>
                    <a:pt x="27877" y="51677"/>
                    <a:pt x="30874" y="44213"/>
                  </a:cubicBezTo>
                  <a:cubicBezTo>
                    <a:pt x="32373" y="40466"/>
                    <a:pt x="34201" y="34232"/>
                    <a:pt x="35910" y="28417"/>
                  </a:cubicBezTo>
                  <a:cubicBezTo>
                    <a:pt x="36749" y="25509"/>
                    <a:pt x="37588" y="22691"/>
                    <a:pt x="38338" y="20353"/>
                  </a:cubicBezTo>
                  <a:cubicBezTo>
                    <a:pt x="39087" y="17985"/>
                    <a:pt x="39747" y="16097"/>
                    <a:pt x="40256" y="15048"/>
                  </a:cubicBezTo>
                  <a:cubicBezTo>
                    <a:pt x="40796" y="13939"/>
                    <a:pt x="41185" y="12470"/>
                    <a:pt x="41545" y="10882"/>
                  </a:cubicBezTo>
                  <a:cubicBezTo>
                    <a:pt x="42055" y="8514"/>
                    <a:pt x="42444" y="5876"/>
                    <a:pt x="42954" y="3838"/>
                  </a:cubicBezTo>
                  <a:cubicBezTo>
                    <a:pt x="43224" y="2818"/>
                    <a:pt x="43493" y="1949"/>
                    <a:pt x="43853" y="1380"/>
                  </a:cubicBezTo>
                  <a:cubicBezTo>
                    <a:pt x="44003" y="1080"/>
                    <a:pt x="44183" y="870"/>
                    <a:pt x="44363" y="720"/>
                  </a:cubicBezTo>
                  <a:cubicBezTo>
                    <a:pt x="44543" y="600"/>
                    <a:pt x="44722" y="510"/>
                    <a:pt x="44932" y="510"/>
                  </a:cubicBezTo>
                  <a:lnTo>
                    <a:pt x="44992" y="510"/>
                  </a:lnTo>
                  <a:cubicBezTo>
                    <a:pt x="45142" y="540"/>
                    <a:pt x="45262" y="600"/>
                    <a:pt x="45382" y="780"/>
                  </a:cubicBezTo>
                  <a:cubicBezTo>
                    <a:pt x="45592" y="1020"/>
                    <a:pt x="45771" y="1530"/>
                    <a:pt x="45861" y="2189"/>
                  </a:cubicBezTo>
                  <a:cubicBezTo>
                    <a:pt x="45951" y="2818"/>
                    <a:pt x="46011" y="3628"/>
                    <a:pt x="46011" y="4497"/>
                  </a:cubicBezTo>
                  <a:cubicBezTo>
                    <a:pt x="46011" y="6865"/>
                    <a:pt x="45682" y="9832"/>
                    <a:pt x="45382" y="12170"/>
                  </a:cubicBezTo>
                  <a:cubicBezTo>
                    <a:pt x="45202" y="13369"/>
                    <a:pt x="45052" y="14389"/>
                    <a:pt x="44932" y="15138"/>
                  </a:cubicBezTo>
                  <a:cubicBezTo>
                    <a:pt x="44812" y="15857"/>
                    <a:pt x="44752" y="16307"/>
                    <a:pt x="44752" y="16307"/>
                  </a:cubicBezTo>
                  <a:cubicBezTo>
                    <a:pt x="44722" y="16457"/>
                    <a:pt x="44812" y="16577"/>
                    <a:pt x="44962" y="16607"/>
                  </a:cubicBezTo>
                  <a:cubicBezTo>
                    <a:pt x="44978" y="16611"/>
                    <a:pt x="44994" y="16612"/>
                    <a:pt x="45010" y="16612"/>
                  </a:cubicBezTo>
                  <a:cubicBezTo>
                    <a:pt x="45119" y="16612"/>
                    <a:pt x="45236" y="16527"/>
                    <a:pt x="45262" y="16397"/>
                  </a:cubicBezTo>
                  <a:cubicBezTo>
                    <a:pt x="45262" y="16397"/>
                    <a:pt x="46521" y="9323"/>
                    <a:pt x="46521" y="4497"/>
                  </a:cubicBezTo>
                  <a:cubicBezTo>
                    <a:pt x="46521" y="3298"/>
                    <a:pt x="46461" y="2249"/>
                    <a:pt x="46251" y="1440"/>
                  </a:cubicBezTo>
                  <a:cubicBezTo>
                    <a:pt x="46131" y="1050"/>
                    <a:pt x="46011" y="720"/>
                    <a:pt x="45801" y="451"/>
                  </a:cubicBezTo>
                  <a:cubicBezTo>
                    <a:pt x="45622" y="211"/>
                    <a:pt x="45352" y="1"/>
                    <a:pt x="4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678;p39">
              <a:extLst>
                <a:ext uri="{FF2B5EF4-FFF2-40B4-BE49-F238E27FC236}">
                  <a16:creationId xmlns:a16="http://schemas.microsoft.com/office/drawing/2014/main" id="{9218D057-B55C-9643-6142-27B1C681EBF7}"/>
                </a:ext>
              </a:extLst>
            </p:cNvPr>
            <p:cNvSpPr/>
            <p:nvPr/>
          </p:nvSpPr>
          <p:spPr>
            <a:xfrm>
              <a:off x="3354247" y="2839713"/>
              <a:ext cx="579224" cy="563702"/>
            </a:xfrm>
            <a:custGeom>
              <a:avLst/>
              <a:gdLst/>
              <a:ahLst/>
              <a:cxnLst/>
              <a:rect l="l" t="t" r="r" b="b"/>
              <a:pathLst>
                <a:path w="25749" h="25059" extrusionOk="0">
                  <a:moveTo>
                    <a:pt x="19843" y="0"/>
                  </a:moveTo>
                  <a:cubicBezTo>
                    <a:pt x="19693" y="0"/>
                    <a:pt x="19543" y="30"/>
                    <a:pt x="19394" y="60"/>
                  </a:cubicBezTo>
                  <a:cubicBezTo>
                    <a:pt x="18045" y="270"/>
                    <a:pt x="16606" y="1259"/>
                    <a:pt x="15137" y="2818"/>
                  </a:cubicBezTo>
                  <a:cubicBezTo>
                    <a:pt x="13639" y="4407"/>
                    <a:pt x="12110" y="6595"/>
                    <a:pt x="10581" y="9322"/>
                  </a:cubicBezTo>
                  <a:cubicBezTo>
                    <a:pt x="7584" y="14718"/>
                    <a:pt x="5036" y="17116"/>
                    <a:pt x="2848" y="18674"/>
                  </a:cubicBezTo>
                  <a:cubicBezTo>
                    <a:pt x="1679" y="19544"/>
                    <a:pt x="1199" y="20743"/>
                    <a:pt x="899" y="21882"/>
                  </a:cubicBezTo>
                  <a:cubicBezTo>
                    <a:pt x="630" y="23021"/>
                    <a:pt x="480" y="24100"/>
                    <a:pt x="90" y="24639"/>
                  </a:cubicBezTo>
                  <a:cubicBezTo>
                    <a:pt x="0" y="24759"/>
                    <a:pt x="30" y="24939"/>
                    <a:pt x="150" y="25029"/>
                  </a:cubicBezTo>
                  <a:cubicBezTo>
                    <a:pt x="190" y="25049"/>
                    <a:pt x="233" y="25059"/>
                    <a:pt x="277" y="25059"/>
                  </a:cubicBezTo>
                  <a:cubicBezTo>
                    <a:pt x="363" y="25059"/>
                    <a:pt x="450" y="25019"/>
                    <a:pt x="510" y="24939"/>
                  </a:cubicBezTo>
                  <a:cubicBezTo>
                    <a:pt x="1019" y="24190"/>
                    <a:pt x="1139" y="23111"/>
                    <a:pt x="1409" y="22032"/>
                  </a:cubicBezTo>
                  <a:cubicBezTo>
                    <a:pt x="1709" y="20923"/>
                    <a:pt x="2128" y="19843"/>
                    <a:pt x="3148" y="19094"/>
                  </a:cubicBezTo>
                  <a:cubicBezTo>
                    <a:pt x="5396" y="17505"/>
                    <a:pt x="8033" y="15018"/>
                    <a:pt x="11061" y="9562"/>
                  </a:cubicBezTo>
                  <a:cubicBezTo>
                    <a:pt x="12559" y="6865"/>
                    <a:pt x="14058" y="4706"/>
                    <a:pt x="15527" y="3178"/>
                  </a:cubicBezTo>
                  <a:cubicBezTo>
                    <a:pt x="16966" y="1649"/>
                    <a:pt x="18314" y="750"/>
                    <a:pt x="19483" y="570"/>
                  </a:cubicBezTo>
                  <a:cubicBezTo>
                    <a:pt x="19603" y="540"/>
                    <a:pt x="19723" y="540"/>
                    <a:pt x="19843" y="540"/>
                  </a:cubicBezTo>
                  <a:cubicBezTo>
                    <a:pt x="20413" y="540"/>
                    <a:pt x="21012" y="750"/>
                    <a:pt x="21642" y="1050"/>
                  </a:cubicBezTo>
                  <a:cubicBezTo>
                    <a:pt x="22571" y="1529"/>
                    <a:pt x="23470" y="2249"/>
                    <a:pt x="24159" y="2848"/>
                  </a:cubicBezTo>
                  <a:cubicBezTo>
                    <a:pt x="24489" y="3148"/>
                    <a:pt x="24759" y="3418"/>
                    <a:pt x="24969" y="3597"/>
                  </a:cubicBezTo>
                  <a:cubicBezTo>
                    <a:pt x="25059" y="3687"/>
                    <a:pt x="25119" y="3777"/>
                    <a:pt x="25179" y="3837"/>
                  </a:cubicBezTo>
                  <a:cubicBezTo>
                    <a:pt x="25239" y="3897"/>
                    <a:pt x="25269" y="3927"/>
                    <a:pt x="25269" y="3927"/>
                  </a:cubicBezTo>
                  <a:cubicBezTo>
                    <a:pt x="25313" y="3972"/>
                    <a:pt x="25373" y="3995"/>
                    <a:pt x="25437" y="3995"/>
                  </a:cubicBezTo>
                  <a:cubicBezTo>
                    <a:pt x="25501" y="3995"/>
                    <a:pt x="25568" y="3972"/>
                    <a:pt x="25628" y="3927"/>
                  </a:cubicBezTo>
                  <a:cubicBezTo>
                    <a:pt x="25718" y="3837"/>
                    <a:pt x="25748" y="3657"/>
                    <a:pt x="25658" y="3567"/>
                  </a:cubicBezTo>
                  <a:cubicBezTo>
                    <a:pt x="25628" y="3567"/>
                    <a:pt x="24849" y="2668"/>
                    <a:pt x="23740" y="1799"/>
                  </a:cubicBezTo>
                  <a:cubicBezTo>
                    <a:pt x="23170" y="1349"/>
                    <a:pt x="22541" y="930"/>
                    <a:pt x="21881" y="570"/>
                  </a:cubicBezTo>
                  <a:cubicBezTo>
                    <a:pt x="21222" y="240"/>
                    <a:pt x="20533" y="0"/>
                    <a:pt x="1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679;p39">
              <a:extLst>
                <a:ext uri="{FF2B5EF4-FFF2-40B4-BE49-F238E27FC236}">
                  <a16:creationId xmlns:a16="http://schemas.microsoft.com/office/drawing/2014/main" id="{50EDC0E3-8C84-FC32-51E0-81841AD5A92C}"/>
                </a:ext>
              </a:extLst>
            </p:cNvPr>
            <p:cNvSpPr/>
            <p:nvPr/>
          </p:nvSpPr>
          <p:spPr>
            <a:xfrm>
              <a:off x="3591591" y="3318991"/>
              <a:ext cx="20920" cy="68250"/>
            </a:xfrm>
            <a:custGeom>
              <a:avLst/>
              <a:gdLst/>
              <a:ahLst/>
              <a:cxnLst/>
              <a:rect l="l" t="t" r="r" b="b"/>
              <a:pathLst>
                <a:path w="930" h="3034" extrusionOk="0">
                  <a:moveTo>
                    <a:pt x="641" y="0"/>
                  </a:moveTo>
                  <a:cubicBezTo>
                    <a:pt x="532" y="0"/>
                    <a:pt x="412" y="82"/>
                    <a:pt x="360" y="186"/>
                  </a:cubicBezTo>
                  <a:cubicBezTo>
                    <a:pt x="120" y="1025"/>
                    <a:pt x="0" y="1865"/>
                    <a:pt x="0" y="2734"/>
                  </a:cubicBezTo>
                  <a:lnTo>
                    <a:pt x="0" y="2764"/>
                  </a:lnTo>
                  <a:cubicBezTo>
                    <a:pt x="0" y="2914"/>
                    <a:pt x="120" y="3034"/>
                    <a:pt x="270" y="3034"/>
                  </a:cubicBezTo>
                  <a:cubicBezTo>
                    <a:pt x="420" y="3034"/>
                    <a:pt x="540" y="2914"/>
                    <a:pt x="540" y="2764"/>
                  </a:cubicBezTo>
                  <a:lnTo>
                    <a:pt x="540" y="2734"/>
                  </a:lnTo>
                  <a:cubicBezTo>
                    <a:pt x="540" y="1925"/>
                    <a:pt x="660" y="1115"/>
                    <a:pt x="869" y="336"/>
                  </a:cubicBezTo>
                  <a:cubicBezTo>
                    <a:pt x="929" y="216"/>
                    <a:pt x="839" y="66"/>
                    <a:pt x="690" y="6"/>
                  </a:cubicBezTo>
                  <a:cubicBezTo>
                    <a:pt x="674" y="2"/>
                    <a:pt x="658" y="0"/>
                    <a:pt x="641"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680;p39">
              <a:extLst>
                <a:ext uri="{FF2B5EF4-FFF2-40B4-BE49-F238E27FC236}">
                  <a16:creationId xmlns:a16="http://schemas.microsoft.com/office/drawing/2014/main" id="{84385A96-D010-99F1-2261-F8A835C43204}"/>
                </a:ext>
              </a:extLst>
            </p:cNvPr>
            <p:cNvSpPr/>
            <p:nvPr/>
          </p:nvSpPr>
          <p:spPr>
            <a:xfrm>
              <a:off x="3187694" y="2935452"/>
              <a:ext cx="1240689" cy="2002460"/>
            </a:xfrm>
            <a:custGeom>
              <a:avLst/>
              <a:gdLst/>
              <a:ahLst/>
              <a:cxnLst/>
              <a:rect l="l" t="t" r="r" b="b"/>
              <a:pathLst>
                <a:path w="55154" h="89018" extrusionOk="0">
                  <a:moveTo>
                    <a:pt x="46760" y="1"/>
                  </a:moveTo>
                  <a:cubicBezTo>
                    <a:pt x="45951" y="1"/>
                    <a:pt x="45112" y="241"/>
                    <a:pt x="44362" y="870"/>
                  </a:cubicBezTo>
                  <a:cubicBezTo>
                    <a:pt x="43134" y="1829"/>
                    <a:pt x="40406" y="4167"/>
                    <a:pt x="37528" y="6535"/>
                  </a:cubicBezTo>
                  <a:cubicBezTo>
                    <a:pt x="34651" y="8903"/>
                    <a:pt x="31593" y="11331"/>
                    <a:pt x="29735" y="12470"/>
                  </a:cubicBezTo>
                  <a:cubicBezTo>
                    <a:pt x="27817" y="13609"/>
                    <a:pt x="26858" y="14299"/>
                    <a:pt x="26258" y="14958"/>
                  </a:cubicBezTo>
                  <a:cubicBezTo>
                    <a:pt x="25958" y="15318"/>
                    <a:pt x="25748" y="15647"/>
                    <a:pt x="25569" y="16037"/>
                  </a:cubicBezTo>
                  <a:cubicBezTo>
                    <a:pt x="25419" y="16397"/>
                    <a:pt x="25269" y="16816"/>
                    <a:pt x="25089" y="17356"/>
                  </a:cubicBezTo>
                  <a:cubicBezTo>
                    <a:pt x="25029" y="17476"/>
                    <a:pt x="25119" y="17626"/>
                    <a:pt x="25239" y="17686"/>
                  </a:cubicBezTo>
                  <a:cubicBezTo>
                    <a:pt x="25264" y="17691"/>
                    <a:pt x="25289" y="17693"/>
                    <a:pt x="25313" y="17693"/>
                  </a:cubicBezTo>
                  <a:cubicBezTo>
                    <a:pt x="25436" y="17693"/>
                    <a:pt x="25549" y="17631"/>
                    <a:pt x="25599" y="17506"/>
                  </a:cubicBezTo>
                  <a:cubicBezTo>
                    <a:pt x="25778" y="16996"/>
                    <a:pt x="25898" y="16577"/>
                    <a:pt x="26048" y="16247"/>
                  </a:cubicBezTo>
                  <a:cubicBezTo>
                    <a:pt x="26288" y="15737"/>
                    <a:pt x="26558" y="15348"/>
                    <a:pt x="27127" y="14838"/>
                  </a:cubicBezTo>
                  <a:cubicBezTo>
                    <a:pt x="27697" y="14358"/>
                    <a:pt x="28566" y="13759"/>
                    <a:pt x="30005" y="12920"/>
                  </a:cubicBezTo>
                  <a:cubicBezTo>
                    <a:pt x="31923" y="11721"/>
                    <a:pt x="34981" y="9323"/>
                    <a:pt x="37858" y="6955"/>
                  </a:cubicBezTo>
                  <a:cubicBezTo>
                    <a:pt x="40736" y="4557"/>
                    <a:pt x="43463" y="2249"/>
                    <a:pt x="44692" y="1260"/>
                  </a:cubicBezTo>
                  <a:cubicBezTo>
                    <a:pt x="45352" y="720"/>
                    <a:pt x="46041" y="510"/>
                    <a:pt x="46760" y="510"/>
                  </a:cubicBezTo>
                  <a:cubicBezTo>
                    <a:pt x="47630" y="510"/>
                    <a:pt x="48529" y="840"/>
                    <a:pt x="49368" y="1350"/>
                  </a:cubicBezTo>
                  <a:cubicBezTo>
                    <a:pt x="50177" y="1829"/>
                    <a:pt x="50927" y="2519"/>
                    <a:pt x="51526" y="3178"/>
                  </a:cubicBezTo>
                  <a:cubicBezTo>
                    <a:pt x="52156" y="3927"/>
                    <a:pt x="52965" y="4767"/>
                    <a:pt x="53595" y="5546"/>
                  </a:cubicBezTo>
                  <a:cubicBezTo>
                    <a:pt x="53894" y="5966"/>
                    <a:pt x="54164" y="6355"/>
                    <a:pt x="54344" y="6715"/>
                  </a:cubicBezTo>
                  <a:cubicBezTo>
                    <a:pt x="54524" y="7075"/>
                    <a:pt x="54644" y="7404"/>
                    <a:pt x="54644" y="7674"/>
                  </a:cubicBezTo>
                  <a:cubicBezTo>
                    <a:pt x="54644" y="7854"/>
                    <a:pt x="54584" y="8004"/>
                    <a:pt x="54494" y="8124"/>
                  </a:cubicBezTo>
                  <a:cubicBezTo>
                    <a:pt x="54404" y="8274"/>
                    <a:pt x="54284" y="8394"/>
                    <a:pt x="54044" y="8514"/>
                  </a:cubicBezTo>
                  <a:cubicBezTo>
                    <a:pt x="53714" y="8693"/>
                    <a:pt x="53355" y="8783"/>
                    <a:pt x="52935" y="8783"/>
                  </a:cubicBezTo>
                  <a:cubicBezTo>
                    <a:pt x="51976" y="8783"/>
                    <a:pt x="50807" y="8364"/>
                    <a:pt x="49908" y="7914"/>
                  </a:cubicBezTo>
                  <a:cubicBezTo>
                    <a:pt x="49488" y="7704"/>
                    <a:pt x="49098" y="7494"/>
                    <a:pt x="48829" y="7345"/>
                  </a:cubicBezTo>
                  <a:cubicBezTo>
                    <a:pt x="48679" y="7255"/>
                    <a:pt x="48559" y="7195"/>
                    <a:pt x="48499" y="7135"/>
                  </a:cubicBezTo>
                  <a:cubicBezTo>
                    <a:pt x="48439" y="7105"/>
                    <a:pt x="48379" y="7075"/>
                    <a:pt x="48379" y="7075"/>
                  </a:cubicBezTo>
                  <a:cubicBezTo>
                    <a:pt x="48334" y="7045"/>
                    <a:pt x="48282" y="7030"/>
                    <a:pt x="48229" y="7030"/>
                  </a:cubicBezTo>
                  <a:cubicBezTo>
                    <a:pt x="48177" y="7030"/>
                    <a:pt x="48124" y="7045"/>
                    <a:pt x="48079" y="7075"/>
                  </a:cubicBezTo>
                  <a:cubicBezTo>
                    <a:pt x="47570" y="7464"/>
                    <a:pt x="46790" y="8244"/>
                    <a:pt x="45891" y="9203"/>
                  </a:cubicBezTo>
                  <a:cubicBezTo>
                    <a:pt x="43163" y="12110"/>
                    <a:pt x="39297" y="16637"/>
                    <a:pt x="39297" y="16637"/>
                  </a:cubicBezTo>
                  <a:lnTo>
                    <a:pt x="39267" y="16696"/>
                  </a:lnTo>
                  <a:cubicBezTo>
                    <a:pt x="37738" y="19724"/>
                    <a:pt x="36719" y="23501"/>
                    <a:pt x="36090" y="26498"/>
                  </a:cubicBezTo>
                  <a:cubicBezTo>
                    <a:pt x="35460" y="29525"/>
                    <a:pt x="35220" y="31803"/>
                    <a:pt x="35220" y="31803"/>
                  </a:cubicBezTo>
                  <a:cubicBezTo>
                    <a:pt x="35190" y="31923"/>
                    <a:pt x="35250" y="32013"/>
                    <a:pt x="35340" y="32073"/>
                  </a:cubicBezTo>
                  <a:cubicBezTo>
                    <a:pt x="35386" y="32096"/>
                    <a:pt x="35432" y="32106"/>
                    <a:pt x="35474" y="32106"/>
                  </a:cubicBezTo>
                  <a:cubicBezTo>
                    <a:pt x="35543" y="32106"/>
                    <a:pt x="35603" y="32080"/>
                    <a:pt x="35640" y="32043"/>
                  </a:cubicBezTo>
                  <a:cubicBezTo>
                    <a:pt x="35640" y="32043"/>
                    <a:pt x="36839" y="30994"/>
                    <a:pt x="38098" y="29675"/>
                  </a:cubicBezTo>
                  <a:cubicBezTo>
                    <a:pt x="38727" y="29046"/>
                    <a:pt x="39387" y="28326"/>
                    <a:pt x="39896" y="27607"/>
                  </a:cubicBezTo>
                  <a:cubicBezTo>
                    <a:pt x="40436" y="26918"/>
                    <a:pt x="40855" y="26258"/>
                    <a:pt x="40975" y="25659"/>
                  </a:cubicBezTo>
                  <a:cubicBezTo>
                    <a:pt x="41215" y="24670"/>
                    <a:pt x="41875" y="23171"/>
                    <a:pt x="42744" y="21792"/>
                  </a:cubicBezTo>
                  <a:cubicBezTo>
                    <a:pt x="43613" y="20413"/>
                    <a:pt x="44722" y="19214"/>
                    <a:pt x="45711" y="18765"/>
                  </a:cubicBezTo>
                  <a:cubicBezTo>
                    <a:pt x="46191" y="18555"/>
                    <a:pt x="46581" y="18465"/>
                    <a:pt x="46880" y="18465"/>
                  </a:cubicBezTo>
                  <a:cubicBezTo>
                    <a:pt x="47240" y="18465"/>
                    <a:pt x="47510" y="18585"/>
                    <a:pt x="47690" y="18795"/>
                  </a:cubicBezTo>
                  <a:cubicBezTo>
                    <a:pt x="47869" y="19004"/>
                    <a:pt x="47989" y="19334"/>
                    <a:pt x="47989" y="19814"/>
                  </a:cubicBezTo>
                  <a:cubicBezTo>
                    <a:pt x="47989" y="20323"/>
                    <a:pt x="47839" y="20983"/>
                    <a:pt x="47570" y="21732"/>
                  </a:cubicBezTo>
                  <a:cubicBezTo>
                    <a:pt x="47000" y="23231"/>
                    <a:pt x="46820" y="24520"/>
                    <a:pt x="46670" y="25689"/>
                  </a:cubicBezTo>
                  <a:cubicBezTo>
                    <a:pt x="46551" y="26828"/>
                    <a:pt x="46461" y="27877"/>
                    <a:pt x="46101" y="28956"/>
                  </a:cubicBezTo>
                  <a:cubicBezTo>
                    <a:pt x="45711" y="30065"/>
                    <a:pt x="44962" y="32913"/>
                    <a:pt x="44063" y="35700"/>
                  </a:cubicBezTo>
                  <a:cubicBezTo>
                    <a:pt x="43613" y="37109"/>
                    <a:pt x="43134" y="38488"/>
                    <a:pt x="42654" y="39657"/>
                  </a:cubicBezTo>
                  <a:cubicBezTo>
                    <a:pt x="42174" y="40796"/>
                    <a:pt x="41695" y="41725"/>
                    <a:pt x="41275" y="42175"/>
                  </a:cubicBezTo>
                  <a:cubicBezTo>
                    <a:pt x="40855" y="42624"/>
                    <a:pt x="39866" y="43284"/>
                    <a:pt x="38607" y="44063"/>
                  </a:cubicBezTo>
                  <a:cubicBezTo>
                    <a:pt x="34741" y="46431"/>
                    <a:pt x="28146" y="49728"/>
                    <a:pt x="24849" y="51646"/>
                  </a:cubicBezTo>
                  <a:cubicBezTo>
                    <a:pt x="20413" y="54224"/>
                    <a:pt x="13699" y="59470"/>
                    <a:pt x="13699" y="59500"/>
                  </a:cubicBezTo>
                  <a:lnTo>
                    <a:pt x="13609" y="59560"/>
                  </a:lnTo>
                  <a:cubicBezTo>
                    <a:pt x="12890" y="61058"/>
                    <a:pt x="9502" y="68312"/>
                    <a:pt x="6295" y="75206"/>
                  </a:cubicBezTo>
                  <a:cubicBezTo>
                    <a:pt x="3088" y="82130"/>
                    <a:pt x="61" y="88665"/>
                    <a:pt x="61" y="88665"/>
                  </a:cubicBezTo>
                  <a:cubicBezTo>
                    <a:pt x="1" y="88785"/>
                    <a:pt x="61" y="88934"/>
                    <a:pt x="180" y="88994"/>
                  </a:cubicBezTo>
                  <a:cubicBezTo>
                    <a:pt x="221" y="89010"/>
                    <a:pt x="261" y="89018"/>
                    <a:pt x="299" y="89018"/>
                  </a:cubicBezTo>
                  <a:cubicBezTo>
                    <a:pt x="404" y="89018"/>
                    <a:pt x="496" y="88962"/>
                    <a:pt x="540" y="88874"/>
                  </a:cubicBezTo>
                  <a:cubicBezTo>
                    <a:pt x="540" y="88874"/>
                    <a:pt x="720" y="88455"/>
                    <a:pt x="1050" y="87735"/>
                  </a:cubicBezTo>
                  <a:cubicBezTo>
                    <a:pt x="2219" y="85218"/>
                    <a:pt x="5156" y="78863"/>
                    <a:pt x="7974" y="72838"/>
                  </a:cubicBezTo>
                  <a:cubicBezTo>
                    <a:pt x="10743" y="66916"/>
                    <a:pt x="13368" y="61283"/>
                    <a:pt x="14055" y="59869"/>
                  </a:cubicBezTo>
                  <a:lnTo>
                    <a:pt x="14055" y="59869"/>
                  </a:lnTo>
                  <a:cubicBezTo>
                    <a:pt x="14156" y="59790"/>
                    <a:pt x="14548" y="59486"/>
                    <a:pt x="15138" y="59050"/>
                  </a:cubicBezTo>
                  <a:cubicBezTo>
                    <a:pt x="17236" y="57431"/>
                    <a:pt x="21822" y="54014"/>
                    <a:pt x="25089" y="52096"/>
                  </a:cubicBezTo>
                  <a:cubicBezTo>
                    <a:pt x="27277" y="50837"/>
                    <a:pt x="30964" y="48919"/>
                    <a:pt x="34291" y="47120"/>
                  </a:cubicBezTo>
                  <a:cubicBezTo>
                    <a:pt x="35970" y="46191"/>
                    <a:pt x="37558" y="45322"/>
                    <a:pt x="38877" y="44513"/>
                  </a:cubicBezTo>
                  <a:cubicBezTo>
                    <a:pt x="40166" y="43733"/>
                    <a:pt x="41155" y="43044"/>
                    <a:pt x="41665" y="42534"/>
                  </a:cubicBezTo>
                  <a:cubicBezTo>
                    <a:pt x="42144" y="41995"/>
                    <a:pt x="42654" y="41036"/>
                    <a:pt x="43134" y="39867"/>
                  </a:cubicBezTo>
                  <a:cubicBezTo>
                    <a:pt x="43883" y="38098"/>
                    <a:pt x="44602" y="35820"/>
                    <a:pt x="45202" y="33782"/>
                  </a:cubicBezTo>
                  <a:cubicBezTo>
                    <a:pt x="45831" y="31744"/>
                    <a:pt x="46311" y="29915"/>
                    <a:pt x="46611" y="29106"/>
                  </a:cubicBezTo>
                  <a:cubicBezTo>
                    <a:pt x="46970" y="27967"/>
                    <a:pt x="47060" y="26888"/>
                    <a:pt x="47210" y="25749"/>
                  </a:cubicBezTo>
                  <a:cubicBezTo>
                    <a:pt x="47330" y="24580"/>
                    <a:pt x="47510" y="23351"/>
                    <a:pt x="48049" y="21912"/>
                  </a:cubicBezTo>
                  <a:cubicBezTo>
                    <a:pt x="48349" y="21103"/>
                    <a:pt x="48499" y="20413"/>
                    <a:pt x="48499" y="19814"/>
                  </a:cubicBezTo>
                  <a:cubicBezTo>
                    <a:pt x="48499" y="19244"/>
                    <a:pt x="48379" y="18795"/>
                    <a:pt x="48079" y="18435"/>
                  </a:cubicBezTo>
                  <a:cubicBezTo>
                    <a:pt x="47809" y="18105"/>
                    <a:pt x="47360" y="17925"/>
                    <a:pt x="46880" y="17925"/>
                  </a:cubicBezTo>
                  <a:cubicBezTo>
                    <a:pt x="46461" y="17925"/>
                    <a:pt x="46011" y="18045"/>
                    <a:pt x="45501" y="18285"/>
                  </a:cubicBezTo>
                  <a:cubicBezTo>
                    <a:pt x="44332" y="18825"/>
                    <a:pt x="43223" y="20114"/>
                    <a:pt x="42294" y="21522"/>
                  </a:cubicBezTo>
                  <a:cubicBezTo>
                    <a:pt x="41395" y="22931"/>
                    <a:pt x="40736" y="24460"/>
                    <a:pt x="40466" y="25539"/>
                  </a:cubicBezTo>
                  <a:cubicBezTo>
                    <a:pt x="40376" y="25988"/>
                    <a:pt x="39986" y="26648"/>
                    <a:pt x="39507" y="27307"/>
                  </a:cubicBezTo>
                  <a:cubicBezTo>
                    <a:pt x="38727" y="28297"/>
                    <a:pt x="37678" y="29406"/>
                    <a:pt x="36839" y="30245"/>
                  </a:cubicBezTo>
                  <a:cubicBezTo>
                    <a:pt x="36437" y="30594"/>
                    <a:pt x="36106" y="30918"/>
                    <a:pt x="35826" y="31176"/>
                  </a:cubicBezTo>
                  <a:lnTo>
                    <a:pt x="35826" y="31176"/>
                  </a:lnTo>
                  <a:cubicBezTo>
                    <a:pt x="36110" y="28954"/>
                    <a:pt x="37235" y="21845"/>
                    <a:pt x="39746" y="16936"/>
                  </a:cubicBezTo>
                  <a:lnTo>
                    <a:pt x="39744" y="16935"/>
                  </a:lnTo>
                  <a:lnTo>
                    <a:pt x="39744" y="16935"/>
                  </a:lnTo>
                  <a:cubicBezTo>
                    <a:pt x="39847" y="16817"/>
                    <a:pt x="40234" y="16371"/>
                    <a:pt x="40796" y="15707"/>
                  </a:cubicBezTo>
                  <a:cubicBezTo>
                    <a:pt x="41815" y="14538"/>
                    <a:pt x="43373" y="12740"/>
                    <a:pt x="44842" y="11121"/>
                  </a:cubicBezTo>
                  <a:cubicBezTo>
                    <a:pt x="45591" y="10312"/>
                    <a:pt x="46311" y="9533"/>
                    <a:pt x="46910" y="8903"/>
                  </a:cubicBezTo>
                  <a:cubicBezTo>
                    <a:pt x="47454" y="8360"/>
                    <a:pt x="47930" y="7906"/>
                    <a:pt x="48262" y="7618"/>
                  </a:cubicBezTo>
                  <a:lnTo>
                    <a:pt x="48262" y="7618"/>
                  </a:lnTo>
                  <a:cubicBezTo>
                    <a:pt x="48509" y="7767"/>
                    <a:pt x="49035" y="8073"/>
                    <a:pt x="49698" y="8394"/>
                  </a:cubicBezTo>
                  <a:cubicBezTo>
                    <a:pt x="50627" y="8843"/>
                    <a:pt x="51826" y="9293"/>
                    <a:pt x="52935" y="9293"/>
                  </a:cubicBezTo>
                  <a:cubicBezTo>
                    <a:pt x="53415" y="9293"/>
                    <a:pt x="53864" y="9203"/>
                    <a:pt x="54284" y="8993"/>
                  </a:cubicBezTo>
                  <a:cubicBezTo>
                    <a:pt x="54584" y="8843"/>
                    <a:pt x="54793" y="8633"/>
                    <a:pt x="54943" y="8424"/>
                  </a:cubicBezTo>
                  <a:cubicBezTo>
                    <a:pt x="55093" y="8184"/>
                    <a:pt x="55153" y="7914"/>
                    <a:pt x="55153" y="7674"/>
                  </a:cubicBezTo>
                  <a:cubicBezTo>
                    <a:pt x="55153" y="7285"/>
                    <a:pt x="55033" y="6865"/>
                    <a:pt x="54823" y="6475"/>
                  </a:cubicBezTo>
                  <a:cubicBezTo>
                    <a:pt x="54194" y="5246"/>
                    <a:pt x="52875" y="3927"/>
                    <a:pt x="51916" y="2848"/>
                  </a:cubicBezTo>
                  <a:cubicBezTo>
                    <a:pt x="51287" y="2129"/>
                    <a:pt x="50507" y="1440"/>
                    <a:pt x="49638" y="900"/>
                  </a:cubicBezTo>
                  <a:cubicBezTo>
                    <a:pt x="48739" y="361"/>
                    <a:pt x="47780" y="1"/>
                    <a:pt x="46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1" name="Google Shape;681;p39">
              <a:extLst>
                <a:ext uri="{FF2B5EF4-FFF2-40B4-BE49-F238E27FC236}">
                  <a16:creationId xmlns:a16="http://schemas.microsoft.com/office/drawing/2014/main" id="{FF9DD8D1-00A3-F6C6-72BC-28F3714A9FE6}"/>
                </a:ext>
              </a:extLst>
            </p:cNvPr>
            <p:cNvSpPr/>
            <p:nvPr/>
          </p:nvSpPr>
          <p:spPr>
            <a:xfrm>
              <a:off x="2801342" y="3259784"/>
              <a:ext cx="1290583" cy="1219769"/>
            </a:xfrm>
            <a:custGeom>
              <a:avLst/>
              <a:gdLst/>
              <a:ahLst/>
              <a:cxnLst/>
              <a:rect l="l" t="t" r="r" b="b"/>
              <a:pathLst>
                <a:path w="57372" h="54224" extrusionOk="0">
                  <a:moveTo>
                    <a:pt x="35820" y="2638"/>
                  </a:moveTo>
                  <a:cubicBezTo>
                    <a:pt x="35969" y="2698"/>
                    <a:pt x="36059" y="2848"/>
                    <a:pt x="35999" y="2968"/>
                  </a:cubicBezTo>
                  <a:cubicBezTo>
                    <a:pt x="35790" y="3747"/>
                    <a:pt x="35670" y="4557"/>
                    <a:pt x="35670" y="5366"/>
                  </a:cubicBezTo>
                  <a:lnTo>
                    <a:pt x="35670" y="5396"/>
                  </a:lnTo>
                  <a:cubicBezTo>
                    <a:pt x="35670" y="5546"/>
                    <a:pt x="35550" y="5666"/>
                    <a:pt x="35400" y="5666"/>
                  </a:cubicBezTo>
                  <a:cubicBezTo>
                    <a:pt x="35250" y="5666"/>
                    <a:pt x="35130" y="5546"/>
                    <a:pt x="35130" y="5396"/>
                  </a:cubicBezTo>
                  <a:lnTo>
                    <a:pt x="35130" y="5366"/>
                  </a:lnTo>
                  <a:cubicBezTo>
                    <a:pt x="35130" y="4497"/>
                    <a:pt x="35250" y="3657"/>
                    <a:pt x="35490" y="2818"/>
                  </a:cubicBezTo>
                  <a:cubicBezTo>
                    <a:pt x="35550" y="2698"/>
                    <a:pt x="35640" y="2638"/>
                    <a:pt x="35760" y="2638"/>
                  </a:cubicBezTo>
                  <a:close/>
                  <a:moveTo>
                    <a:pt x="28926" y="0"/>
                  </a:moveTo>
                  <a:cubicBezTo>
                    <a:pt x="28686" y="0"/>
                    <a:pt x="28446" y="30"/>
                    <a:pt x="28236" y="60"/>
                  </a:cubicBezTo>
                  <a:cubicBezTo>
                    <a:pt x="28056" y="180"/>
                    <a:pt x="27906" y="330"/>
                    <a:pt x="27727" y="420"/>
                  </a:cubicBezTo>
                  <a:cubicBezTo>
                    <a:pt x="26707" y="1169"/>
                    <a:pt x="26288" y="2249"/>
                    <a:pt x="25988" y="3358"/>
                  </a:cubicBezTo>
                  <a:cubicBezTo>
                    <a:pt x="25718" y="4437"/>
                    <a:pt x="25598" y="5516"/>
                    <a:pt x="25089" y="6265"/>
                  </a:cubicBezTo>
                  <a:cubicBezTo>
                    <a:pt x="25029" y="6355"/>
                    <a:pt x="24969" y="6385"/>
                    <a:pt x="24879" y="6385"/>
                  </a:cubicBezTo>
                  <a:cubicBezTo>
                    <a:pt x="24819" y="6385"/>
                    <a:pt x="24759" y="6385"/>
                    <a:pt x="24729" y="6355"/>
                  </a:cubicBezTo>
                  <a:cubicBezTo>
                    <a:pt x="24609" y="6265"/>
                    <a:pt x="24579" y="6085"/>
                    <a:pt x="24669" y="5965"/>
                  </a:cubicBezTo>
                  <a:cubicBezTo>
                    <a:pt x="25059" y="5426"/>
                    <a:pt x="25209" y="4347"/>
                    <a:pt x="25478" y="3208"/>
                  </a:cubicBezTo>
                  <a:cubicBezTo>
                    <a:pt x="25508" y="3088"/>
                    <a:pt x="25568" y="2968"/>
                    <a:pt x="25598" y="2818"/>
                  </a:cubicBezTo>
                  <a:lnTo>
                    <a:pt x="25598" y="2818"/>
                  </a:lnTo>
                  <a:cubicBezTo>
                    <a:pt x="24699" y="4946"/>
                    <a:pt x="23890" y="7854"/>
                    <a:pt x="23650" y="8813"/>
                  </a:cubicBezTo>
                  <a:cubicBezTo>
                    <a:pt x="19304" y="25149"/>
                    <a:pt x="15137" y="34411"/>
                    <a:pt x="5606" y="45441"/>
                  </a:cubicBezTo>
                  <a:cubicBezTo>
                    <a:pt x="3807" y="47540"/>
                    <a:pt x="2188" y="49098"/>
                    <a:pt x="480" y="51077"/>
                  </a:cubicBezTo>
                  <a:cubicBezTo>
                    <a:pt x="150" y="51436"/>
                    <a:pt x="0" y="51886"/>
                    <a:pt x="0" y="52306"/>
                  </a:cubicBezTo>
                  <a:cubicBezTo>
                    <a:pt x="0" y="53295"/>
                    <a:pt x="810" y="54224"/>
                    <a:pt x="1889" y="54224"/>
                  </a:cubicBezTo>
                  <a:cubicBezTo>
                    <a:pt x="2039" y="54224"/>
                    <a:pt x="2159" y="54194"/>
                    <a:pt x="2278" y="54164"/>
                  </a:cubicBezTo>
                  <a:cubicBezTo>
                    <a:pt x="7314" y="53205"/>
                    <a:pt x="12649" y="49848"/>
                    <a:pt x="17535" y="49848"/>
                  </a:cubicBezTo>
                  <a:cubicBezTo>
                    <a:pt x="19034" y="49848"/>
                    <a:pt x="20503" y="50177"/>
                    <a:pt x="21882" y="50987"/>
                  </a:cubicBezTo>
                  <a:cubicBezTo>
                    <a:pt x="22691" y="51466"/>
                    <a:pt x="23560" y="51766"/>
                    <a:pt x="24459" y="51856"/>
                  </a:cubicBezTo>
                  <a:cubicBezTo>
                    <a:pt x="24639" y="51886"/>
                    <a:pt x="24819" y="51886"/>
                    <a:pt x="24969" y="51886"/>
                  </a:cubicBezTo>
                  <a:cubicBezTo>
                    <a:pt x="29015" y="51886"/>
                    <a:pt x="28206" y="46730"/>
                    <a:pt x="30304" y="44272"/>
                  </a:cubicBezTo>
                  <a:cubicBezTo>
                    <a:pt x="33152" y="40885"/>
                    <a:pt x="38008" y="37648"/>
                    <a:pt x="41994" y="35820"/>
                  </a:cubicBezTo>
                  <a:cubicBezTo>
                    <a:pt x="45261" y="34321"/>
                    <a:pt x="48679" y="32223"/>
                    <a:pt x="51706" y="30334"/>
                  </a:cubicBezTo>
                  <a:cubicBezTo>
                    <a:pt x="54164" y="28806"/>
                    <a:pt x="57371" y="26318"/>
                    <a:pt x="57371" y="23530"/>
                  </a:cubicBezTo>
                  <a:cubicBezTo>
                    <a:pt x="57371" y="22841"/>
                    <a:pt x="57161" y="22151"/>
                    <a:pt x="56712" y="21432"/>
                  </a:cubicBezTo>
                  <a:cubicBezTo>
                    <a:pt x="56352" y="20773"/>
                    <a:pt x="55782" y="20533"/>
                    <a:pt x="55033" y="20533"/>
                  </a:cubicBezTo>
                  <a:cubicBezTo>
                    <a:pt x="54164" y="20533"/>
                    <a:pt x="53055" y="20892"/>
                    <a:pt x="51946" y="21222"/>
                  </a:cubicBezTo>
                  <a:cubicBezTo>
                    <a:pt x="50807" y="21582"/>
                    <a:pt x="49638" y="21912"/>
                    <a:pt x="48619" y="21912"/>
                  </a:cubicBezTo>
                  <a:cubicBezTo>
                    <a:pt x="47809" y="21912"/>
                    <a:pt x="47090" y="21702"/>
                    <a:pt x="46550" y="21132"/>
                  </a:cubicBezTo>
                  <a:cubicBezTo>
                    <a:pt x="46011" y="20563"/>
                    <a:pt x="45711" y="19843"/>
                    <a:pt x="45651" y="19064"/>
                  </a:cubicBezTo>
                  <a:cubicBezTo>
                    <a:pt x="45621" y="18884"/>
                    <a:pt x="45621" y="18704"/>
                    <a:pt x="45621" y="18525"/>
                  </a:cubicBezTo>
                  <a:cubicBezTo>
                    <a:pt x="45621" y="15407"/>
                    <a:pt x="48499" y="12440"/>
                    <a:pt x="48858" y="9292"/>
                  </a:cubicBezTo>
                  <a:cubicBezTo>
                    <a:pt x="48888" y="8873"/>
                    <a:pt x="48948" y="8363"/>
                    <a:pt x="48948" y="7794"/>
                  </a:cubicBezTo>
                  <a:cubicBezTo>
                    <a:pt x="48948" y="5156"/>
                    <a:pt x="48259" y="1349"/>
                    <a:pt x="45231" y="420"/>
                  </a:cubicBezTo>
                  <a:cubicBezTo>
                    <a:pt x="45022" y="360"/>
                    <a:pt x="44812" y="330"/>
                    <a:pt x="44632" y="330"/>
                  </a:cubicBezTo>
                  <a:cubicBezTo>
                    <a:pt x="44542" y="330"/>
                    <a:pt x="44482" y="330"/>
                    <a:pt x="44392" y="360"/>
                  </a:cubicBezTo>
                  <a:cubicBezTo>
                    <a:pt x="44362" y="390"/>
                    <a:pt x="44332" y="390"/>
                    <a:pt x="44302" y="420"/>
                  </a:cubicBezTo>
                  <a:cubicBezTo>
                    <a:pt x="43733" y="930"/>
                    <a:pt x="43463" y="1319"/>
                    <a:pt x="43223" y="1829"/>
                  </a:cubicBezTo>
                  <a:cubicBezTo>
                    <a:pt x="43073" y="2159"/>
                    <a:pt x="42953" y="2578"/>
                    <a:pt x="42774" y="3088"/>
                  </a:cubicBezTo>
                  <a:cubicBezTo>
                    <a:pt x="42714" y="3208"/>
                    <a:pt x="42624" y="3268"/>
                    <a:pt x="42504" y="3268"/>
                  </a:cubicBezTo>
                  <a:lnTo>
                    <a:pt x="42414" y="3268"/>
                  </a:lnTo>
                  <a:cubicBezTo>
                    <a:pt x="42324" y="3238"/>
                    <a:pt x="42264" y="3118"/>
                    <a:pt x="42264" y="3028"/>
                  </a:cubicBezTo>
                  <a:cubicBezTo>
                    <a:pt x="41994" y="3987"/>
                    <a:pt x="41874" y="5096"/>
                    <a:pt x="41874" y="6235"/>
                  </a:cubicBezTo>
                  <a:cubicBezTo>
                    <a:pt x="40675" y="3807"/>
                    <a:pt x="39836" y="1289"/>
                    <a:pt x="37858" y="1289"/>
                  </a:cubicBezTo>
                  <a:cubicBezTo>
                    <a:pt x="37738" y="1289"/>
                    <a:pt x="37588" y="1319"/>
                    <a:pt x="37438" y="1349"/>
                  </a:cubicBezTo>
                  <a:cubicBezTo>
                    <a:pt x="35490" y="1439"/>
                    <a:pt x="34471" y="3028"/>
                    <a:pt x="34471" y="6235"/>
                  </a:cubicBezTo>
                  <a:cubicBezTo>
                    <a:pt x="34471" y="6385"/>
                    <a:pt x="34471" y="6505"/>
                    <a:pt x="34471" y="6655"/>
                  </a:cubicBezTo>
                  <a:cubicBezTo>
                    <a:pt x="31803" y="6115"/>
                    <a:pt x="31803" y="3897"/>
                    <a:pt x="31473" y="1739"/>
                  </a:cubicBezTo>
                  <a:cubicBezTo>
                    <a:pt x="31263" y="510"/>
                    <a:pt x="30094" y="0"/>
                    <a:pt x="289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2" name="Google Shape;682;p39">
              <a:extLst>
                <a:ext uri="{FF2B5EF4-FFF2-40B4-BE49-F238E27FC236}">
                  <a16:creationId xmlns:a16="http://schemas.microsoft.com/office/drawing/2014/main" id="{7C2C7D9C-44DB-1D1B-A055-6CC1949FFF25}"/>
                </a:ext>
              </a:extLst>
            </p:cNvPr>
            <p:cNvSpPr/>
            <p:nvPr/>
          </p:nvSpPr>
          <p:spPr>
            <a:xfrm>
              <a:off x="3354247" y="3261134"/>
              <a:ext cx="82287" cy="142281"/>
            </a:xfrm>
            <a:custGeom>
              <a:avLst/>
              <a:gdLst/>
              <a:ahLst/>
              <a:cxnLst/>
              <a:rect l="l" t="t" r="r" b="b"/>
              <a:pathLst>
                <a:path w="3658" h="6325" extrusionOk="0">
                  <a:moveTo>
                    <a:pt x="3657" y="0"/>
                  </a:moveTo>
                  <a:lnTo>
                    <a:pt x="3657" y="0"/>
                  </a:lnTo>
                  <a:cubicBezTo>
                    <a:pt x="3207" y="90"/>
                    <a:pt x="2818" y="210"/>
                    <a:pt x="2488" y="420"/>
                  </a:cubicBezTo>
                  <a:cubicBezTo>
                    <a:pt x="2009" y="690"/>
                    <a:pt x="1499" y="1619"/>
                    <a:pt x="1019" y="2758"/>
                  </a:cubicBezTo>
                  <a:cubicBezTo>
                    <a:pt x="989" y="2908"/>
                    <a:pt x="929" y="3028"/>
                    <a:pt x="899" y="3148"/>
                  </a:cubicBezTo>
                  <a:cubicBezTo>
                    <a:pt x="630" y="4287"/>
                    <a:pt x="480" y="5366"/>
                    <a:pt x="90" y="5905"/>
                  </a:cubicBezTo>
                  <a:cubicBezTo>
                    <a:pt x="0" y="6025"/>
                    <a:pt x="30" y="6205"/>
                    <a:pt x="150" y="6295"/>
                  </a:cubicBezTo>
                  <a:cubicBezTo>
                    <a:pt x="180" y="6325"/>
                    <a:pt x="240" y="6325"/>
                    <a:pt x="300" y="6325"/>
                  </a:cubicBezTo>
                  <a:cubicBezTo>
                    <a:pt x="390" y="6325"/>
                    <a:pt x="450" y="6295"/>
                    <a:pt x="510" y="6205"/>
                  </a:cubicBezTo>
                  <a:cubicBezTo>
                    <a:pt x="1019" y="5456"/>
                    <a:pt x="1139" y="4377"/>
                    <a:pt x="1409" y="3298"/>
                  </a:cubicBezTo>
                  <a:cubicBezTo>
                    <a:pt x="1709" y="2189"/>
                    <a:pt x="2128" y="1109"/>
                    <a:pt x="3148" y="360"/>
                  </a:cubicBezTo>
                  <a:cubicBezTo>
                    <a:pt x="3327" y="270"/>
                    <a:pt x="3477" y="120"/>
                    <a:pt x="3657"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683;p39">
              <a:extLst>
                <a:ext uri="{FF2B5EF4-FFF2-40B4-BE49-F238E27FC236}">
                  <a16:creationId xmlns:a16="http://schemas.microsoft.com/office/drawing/2014/main" id="{5C4341D0-38B3-9385-BC38-604F7C76104A}"/>
                </a:ext>
              </a:extLst>
            </p:cNvPr>
            <p:cNvSpPr/>
            <p:nvPr/>
          </p:nvSpPr>
          <p:spPr>
            <a:xfrm>
              <a:off x="3591591" y="3319126"/>
              <a:ext cx="20920" cy="68115"/>
            </a:xfrm>
            <a:custGeom>
              <a:avLst/>
              <a:gdLst/>
              <a:ahLst/>
              <a:cxnLst/>
              <a:rect l="l" t="t" r="r" b="b"/>
              <a:pathLst>
                <a:path w="930" h="3028" extrusionOk="0">
                  <a:moveTo>
                    <a:pt x="630" y="0"/>
                  </a:moveTo>
                  <a:cubicBezTo>
                    <a:pt x="510" y="0"/>
                    <a:pt x="420" y="60"/>
                    <a:pt x="360" y="180"/>
                  </a:cubicBezTo>
                  <a:cubicBezTo>
                    <a:pt x="120" y="1019"/>
                    <a:pt x="0" y="1859"/>
                    <a:pt x="0" y="2728"/>
                  </a:cubicBezTo>
                  <a:lnTo>
                    <a:pt x="0" y="2758"/>
                  </a:lnTo>
                  <a:cubicBezTo>
                    <a:pt x="0" y="2908"/>
                    <a:pt x="120" y="3028"/>
                    <a:pt x="270" y="3028"/>
                  </a:cubicBezTo>
                  <a:cubicBezTo>
                    <a:pt x="420" y="3028"/>
                    <a:pt x="540" y="2908"/>
                    <a:pt x="540" y="2758"/>
                  </a:cubicBezTo>
                  <a:lnTo>
                    <a:pt x="540" y="2728"/>
                  </a:lnTo>
                  <a:cubicBezTo>
                    <a:pt x="540" y="1919"/>
                    <a:pt x="660" y="1109"/>
                    <a:pt x="869" y="330"/>
                  </a:cubicBezTo>
                  <a:cubicBezTo>
                    <a:pt x="929" y="210"/>
                    <a:pt x="839" y="6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684;p39">
              <a:extLst>
                <a:ext uri="{FF2B5EF4-FFF2-40B4-BE49-F238E27FC236}">
                  <a16:creationId xmlns:a16="http://schemas.microsoft.com/office/drawing/2014/main" id="{4BA00FD8-A19C-1614-9D12-B5F9E18C0715}"/>
                </a:ext>
              </a:extLst>
            </p:cNvPr>
            <p:cNvSpPr/>
            <p:nvPr/>
          </p:nvSpPr>
          <p:spPr>
            <a:xfrm>
              <a:off x="3752071" y="3267883"/>
              <a:ext cx="47892" cy="65415"/>
            </a:xfrm>
            <a:custGeom>
              <a:avLst/>
              <a:gdLst/>
              <a:ahLst/>
              <a:cxnLst/>
              <a:rect l="l" t="t" r="r" b="b"/>
              <a:pathLst>
                <a:path w="2129" h="2908" extrusionOk="0">
                  <a:moveTo>
                    <a:pt x="2128" y="0"/>
                  </a:moveTo>
                  <a:cubicBezTo>
                    <a:pt x="1109" y="120"/>
                    <a:pt x="390" y="1199"/>
                    <a:pt x="0" y="2668"/>
                  </a:cubicBezTo>
                  <a:cubicBezTo>
                    <a:pt x="0" y="2758"/>
                    <a:pt x="60" y="2878"/>
                    <a:pt x="150" y="2908"/>
                  </a:cubicBezTo>
                  <a:lnTo>
                    <a:pt x="240" y="2908"/>
                  </a:lnTo>
                  <a:cubicBezTo>
                    <a:pt x="360" y="2908"/>
                    <a:pt x="450" y="2848"/>
                    <a:pt x="510" y="2728"/>
                  </a:cubicBezTo>
                  <a:cubicBezTo>
                    <a:pt x="689" y="2218"/>
                    <a:pt x="809" y="1799"/>
                    <a:pt x="959" y="1469"/>
                  </a:cubicBezTo>
                  <a:cubicBezTo>
                    <a:pt x="1199" y="959"/>
                    <a:pt x="1469" y="570"/>
                    <a:pt x="2038" y="60"/>
                  </a:cubicBezTo>
                  <a:cubicBezTo>
                    <a:pt x="2068" y="30"/>
                    <a:pt x="2098" y="30"/>
                    <a:pt x="2128"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685;p39">
              <a:extLst>
                <a:ext uri="{FF2B5EF4-FFF2-40B4-BE49-F238E27FC236}">
                  <a16:creationId xmlns:a16="http://schemas.microsoft.com/office/drawing/2014/main" id="{2D3EA5CB-6709-A6AE-47D6-9162D8B728CE}"/>
                </a:ext>
              </a:extLst>
            </p:cNvPr>
            <p:cNvSpPr/>
            <p:nvPr/>
          </p:nvSpPr>
          <p:spPr>
            <a:xfrm>
              <a:off x="5820711" y="3334108"/>
              <a:ext cx="25644" cy="78193"/>
            </a:xfrm>
            <a:custGeom>
              <a:avLst/>
              <a:gdLst/>
              <a:ahLst/>
              <a:cxnLst/>
              <a:rect l="l" t="t" r="r" b="b"/>
              <a:pathLst>
                <a:path w="1140" h="3476" extrusionOk="0">
                  <a:moveTo>
                    <a:pt x="282" y="0"/>
                  </a:moveTo>
                  <a:cubicBezTo>
                    <a:pt x="247" y="0"/>
                    <a:pt x="213" y="8"/>
                    <a:pt x="181" y="24"/>
                  </a:cubicBezTo>
                  <a:cubicBezTo>
                    <a:pt x="31" y="84"/>
                    <a:pt x="1" y="233"/>
                    <a:pt x="61" y="383"/>
                  </a:cubicBezTo>
                  <a:cubicBezTo>
                    <a:pt x="421" y="1103"/>
                    <a:pt x="600" y="1912"/>
                    <a:pt x="600" y="2751"/>
                  </a:cubicBezTo>
                  <a:cubicBezTo>
                    <a:pt x="600" y="2901"/>
                    <a:pt x="600" y="3051"/>
                    <a:pt x="600" y="3201"/>
                  </a:cubicBezTo>
                  <a:cubicBezTo>
                    <a:pt x="570" y="3351"/>
                    <a:pt x="690" y="3471"/>
                    <a:pt x="840" y="3471"/>
                  </a:cubicBezTo>
                  <a:cubicBezTo>
                    <a:pt x="856" y="3474"/>
                    <a:pt x="871" y="3475"/>
                    <a:pt x="886" y="3475"/>
                  </a:cubicBezTo>
                  <a:cubicBezTo>
                    <a:pt x="1014" y="3475"/>
                    <a:pt x="1110" y="3365"/>
                    <a:pt x="1110" y="3231"/>
                  </a:cubicBezTo>
                  <a:cubicBezTo>
                    <a:pt x="1140" y="3081"/>
                    <a:pt x="1140" y="2901"/>
                    <a:pt x="1140" y="2751"/>
                  </a:cubicBezTo>
                  <a:cubicBezTo>
                    <a:pt x="1140" y="1852"/>
                    <a:pt x="930" y="953"/>
                    <a:pt x="540" y="143"/>
                  </a:cubicBezTo>
                  <a:cubicBezTo>
                    <a:pt x="475" y="56"/>
                    <a:pt x="377"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686;p39">
              <a:extLst>
                <a:ext uri="{FF2B5EF4-FFF2-40B4-BE49-F238E27FC236}">
                  <a16:creationId xmlns:a16="http://schemas.microsoft.com/office/drawing/2014/main" id="{372A9C34-1E4C-20EC-124A-DDB14BF1C755}"/>
                </a:ext>
              </a:extLst>
            </p:cNvPr>
            <p:cNvSpPr/>
            <p:nvPr/>
          </p:nvSpPr>
          <p:spPr>
            <a:xfrm>
              <a:off x="5264455" y="2982534"/>
              <a:ext cx="70139" cy="26567"/>
            </a:xfrm>
            <a:custGeom>
              <a:avLst/>
              <a:gdLst/>
              <a:ahLst/>
              <a:cxnLst/>
              <a:rect l="l" t="t" r="r" b="b"/>
              <a:pathLst>
                <a:path w="3118" h="1181" extrusionOk="0">
                  <a:moveTo>
                    <a:pt x="2817" y="0"/>
                  </a:moveTo>
                  <a:cubicBezTo>
                    <a:pt x="2797" y="0"/>
                    <a:pt x="2778" y="2"/>
                    <a:pt x="2758" y="6"/>
                  </a:cubicBezTo>
                  <a:lnTo>
                    <a:pt x="240" y="665"/>
                  </a:lnTo>
                  <a:cubicBezTo>
                    <a:pt x="90" y="695"/>
                    <a:pt x="0" y="845"/>
                    <a:pt x="30" y="995"/>
                  </a:cubicBezTo>
                  <a:cubicBezTo>
                    <a:pt x="82" y="1099"/>
                    <a:pt x="180" y="1181"/>
                    <a:pt x="302" y="1181"/>
                  </a:cubicBezTo>
                  <a:cubicBezTo>
                    <a:pt x="321" y="1181"/>
                    <a:pt x="340" y="1179"/>
                    <a:pt x="360" y="1175"/>
                  </a:cubicBezTo>
                  <a:lnTo>
                    <a:pt x="2908" y="516"/>
                  </a:lnTo>
                  <a:cubicBezTo>
                    <a:pt x="3028" y="486"/>
                    <a:pt x="3118" y="336"/>
                    <a:pt x="3088" y="186"/>
                  </a:cubicBezTo>
                  <a:cubicBezTo>
                    <a:pt x="3062" y="82"/>
                    <a:pt x="2945" y="0"/>
                    <a:pt x="2817"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687;p39">
              <a:extLst>
                <a:ext uri="{FF2B5EF4-FFF2-40B4-BE49-F238E27FC236}">
                  <a16:creationId xmlns:a16="http://schemas.microsoft.com/office/drawing/2014/main" id="{3B96E97F-A0A4-767D-C62B-8C27E9991564}"/>
                </a:ext>
              </a:extLst>
            </p:cNvPr>
            <p:cNvSpPr/>
            <p:nvPr/>
          </p:nvSpPr>
          <p:spPr>
            <a:xfrm>
              <a:off x="5688575" y="3346120"/>
              <a:ext cx="22270" cy="72951"/>
            </a:xfrm>
            <a:custGeom>
              <a:avLst/>
              <a:gdLst/>
              <a:ahLst/>
              <a:cxnLst/>
              <a:rect l="l" t="t" r="r" b="b"/>
              <a:pathLst>
                <a:path w="990" h="3243" extrusionOk="0">
                  <a:moveTo>
                    <a:pt x="306" y="0"/>
                  </a:moveTo>
                  <a:cubicBezTo>
                    <a:pt x="262" y="0"/>
                    <a:pt x="218" y="10"/>
                    <a:pt x="180" y="29"/>
                  </a:cubicBezTo>
                  <a:cubicBezTo>
                    <a:pt x="60" y="89"/>
                    <a:pt x="0" y="239"/>
                    <a:pt x="60" y="389"/>
                  </a:cubicBezTo>
                  <a:cubicBezTo>
                    <a:pt x="330" y="898"/>
                    <a:pt x="480" y="1498"/>
                    <a:pt x="480" y="2067"/>
                  </a:cubicBezTo>
                  <a:cubicBezTo>
                    <a:pt x="480" y="2367"/>
                    <a:pt x="450" y="2637"/>
                    <a:pt x="360" y="2937"/>
                  </a:cubicBezTo>
                  <a:cubicBezTo>
                    <a:pt x="330" y="3057"/>
                    <a:pt x="420" y="3206"/>
                    <a:pt x="570" y="3236"/>
                  </a:cubicBezTo>
                  <a:cubicBezTo>
                    <a:pt x="589" y="3240"/>
                    <a:pt x="608" y="3242"/>
                    <a:pt x="627" y="3242"/>
                  </a:cubicBezTo>
                  <a:cubicBezTo>
                    <a:pt x="749" y="3242"/>
                    <a:pt x="843" y="3161"/>
                    <a:pt x="869" y="3057"/>
                  </a:cubicBezTo>
                  <a:cubicBezTo>
                    <a:pt x="959" y="2727"/>
                    <a:pt x="989" y="2397"/>
                    <a:pt x="989" y="2067"/>
                  </a:cubicBezTo>
                  <a:cubicBezTo>
                    <a:pt x="989" y="1408"/>
                    <a:pt x="839" y="748"/>
                    <a:pt x="540" y="149"/>
                  </a:cubicBezTo>
                  <a:cubicBezTo>
                    <a:pt x="499" y="47"/>
                    <a:pt x="402"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84" name="Google Shape;2684;p56"/>
          <p:cNvSpPr txBox="1">
            <a:spLocks noGrp="1"/>
          </p:cNvSpPr>
          <p:nvPr>
            <p:ph type="title"/>
          </p:nvPr>
        </p:nvSpPr>
        <p:spPr>
          <a:xfrm>
            <a:off x="4288150" y="1458975"/>
            <a:ext cx="4743899"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FAMIGLIA DI CONTROLLI:	AC</a:t>
            </a:r>
            <a:endParaRPr dirty="0"/>
          </a:p>
        </p:txBody>
      </p:sp>
      <p:sp>
        <p:nvSpPr>
          <p:cNvPr id="2686" name="Google Shape;2686;p56"/>
          <p:cNvSpPr txBox="1">
            <a:spLocks noGrp="1"/>
          </p:cNvSpPr>
          <p:nvPr>
            <p:ph type="title" idx="2"/>
          </p:nvPr>
        </p:nvSpPr>
        <p:spPr>
          <a:xfrm>
            <a:off x="5611606" y="569329"/>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sp>
        <p:nvSpPr>
          <p:cNvPr id="2808" name="Rettangolo 2807">
            <a:extLst>
              <a:ext uri="{FF2B5EF4-FFF2-40B4-BE49-F238E27FC236}">
                <a16:creationId xmlns:a16="http://schemas.microsoft.com/office/drawing/2014/main" id="{73323C27-7166-795E-C7A1-6520B7D716B8}"/>
              </a:ext>
            </a:extLst>
          </p:cNvPr>
          <p:cNvSpPr/>
          <p:nvPr/>
        </p:nvSpPr>
        <p:spPr>
          <a:xfrm>
            <a:off x="901615" y="1524218"/>
            <a:ext cx="2066061" cy="1352603"/>
          </a:xfrm>
          <a:prstGeom prst="rect">
            <a:avLst/>
          </a:prstGeom>
          <a:solidFill>
            <a:srgbClr val="A7F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testo, Carattere, Elementi grafici, schermata&#10;&#10;Descrizione generata automaticamente">
            <a:extLst>
              <a:ext uri="{FF2B5EF4-FFF2-40B4-BE49-F238E27FC236}">
                <a16:creationId xmlns:a16="http://schemas.microsoft.com/office/drawing/2014/main" id="{68DE068A-1E7B-40F7-49F9-859684FEA4D8}"/>
              </a:ext>
            </a:extLst>
          </p:cNvPr>
          <p:cNvPicPr>
            <a:picLocks noChangeAspect="1"/>
          </p:cNvPicPr>
          <p:nvPr/>
        </p:nvPicPr>
        <p:blipFill>
          <a:blip r:embed="rId3">
            <a:duotone>
              <a:schemeClr val="accent1">
                <a:shade val="45000"/>
                <a:satMod val="135000"/>
              </a:schemeClr>
              <a:prstClr val="white"/>
            </a:duotone>
          </a:blip>
          <a:stretch>
            <a:fillRect/>
          </a:stretch>
        </p:blipFill>
        <p:spPr>
          <a:xfrm>
            <a:off x="1000995" y="1228985"/>
            <a:ext cx="1875928" cy="187592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FAMIGLIA DI CONTROLLI AC (ACCESS CONTROL) - SCOPO</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buNone/>
            </a:pPr>
            <a:r>
              <a:rPr lang="it-IT" sz="1400" dirty="0">
                <a:latin typeface="DM Sans" pitchFamily="2" charset="0"/>
                <a:cs typeface="Times New Roman" panose="02020603050405020304" pitchFamily="18" charset="0"/>
              </a:rPr>
              <a:t>L’obiettivo è determinare il livello di autorizzazione di un soggetto a valle di una procedura di autenticazione che ha avuto successo, il processo si divide in tre fasi:</a:t>
            </a:r>
          </a:p>
          <a:p>
            <a:pPr algn="just"/>
            <a:endParaRPr lang="it-IT" sz="1400" dirty="0">
              <a:latin typeface="DM Sans" pitchFamily="2" charset="0"/>
              <a:cs typeface="Times New Roman" panose="02020603050405020304" pitchFamily="18" charset="0"/>
            </a:endParaRPr>
          </a:p>
          <a:p>
            <a:pPr marL="342900" indent="-342900" algn="just">
              <a:buFont typeface="Arial" panose="020B0604020202020204" pitchFamily="34" charset="0"/>
              <a:buChar char="•"/>
            </a:pPr>
            <a:r>
              <a:rPr lang="it-IT" sz="1400" b="1" dirty="0">
                <a:latin typeface="DM Sans" pitchFamily="2" charset="0"/>
                <a:cs typeface="Times New Roman" panose="02020603050405020304" pitchFamily="18" charset="0"/>
              </a:rPr>
              <a:t>Identificazione: </a:t>
            </a:r>
            <a:r>
              <a:rPr lang="it-IT" sz="1400" dirty="0">
                <a:latin typeface="DM Sans" pitchFamily="2" charset="0"/>
                <a:cs typeface="Times New Roman" panose="02020603050405020304" pitchFamily="18" charset="0"/>
              </a:rPr>
              <a:t>descrive un metodo per garantire che il soggetto è realmente chi dichiara di essere.</a:t>
            </a:r>
          </a:p>
          <a:p>
            <a:pPr marL="342900" indent="-342900" algn="just">
              <a:buFont typeface="Arial" panose="020B0604020202020204" pitchFamily="34" charset="0"/>
              <a:buChar char="•"/>
            </a:pPr>
            <a:r>
              <a:rPr lang="it-IT" sz="1400" b="1" dirty="0">
                <a:latin typeface="DM Sans" pitchFamily="2" charset="0"/>
                <a:cs typeface="Times New Roman" panose="02020603050405020304" pitchFamily="18" charset="0"/>
              </a:rPr>
              <a:t>Autenticazione: </a:t>
            </a:r>
            <a:r>
              <a:rPr lang="it-IT" sz="1400" dirty="0">
                <a:latin typeface="DM Sans" pitchFamily="2" charset="0"/>
                <a:cs typeface="Times New Roman" panose="02020603050405020304" pitchFamily="18" charset="0"/>
              </a:rPr>
              <a:t>verifica delle credenziali immesse.</a:t>
            </a:r>
          </a:p>
          <a:p>
            <a:pPr marL="342900" indent="-342900" algn="just">
              <a:buFont typeface="Arial" panose="020B0604020202020204" pitchFamily="34" charset="0"/>
              <a:buChar char="•"/>
            </a:pPr>
            <a:r>
              <a:rPr lang="it-IT" sz="1400" b="1" dirty="0">
                <a:latin typeface="DM Sans" pitchFamily="2" charset="0"/>
                <a:cs typeface="Times New Roman" panose="02020603050405020304" pitchFamily="18" charset="0"/>
              </a:rPr>
              <a:t>Autorizzazione: </a:t>
            </a:r>
            <a:r>
              <a:rPr lang="it-IT" sz="1400" dirty="0">
                <a:latin typeface="DM Sans" pitchFamily="2" charset="0"/>
                <a:cs typeface="Times New Roman" panose="02020603050405020304" pitchFamily="18" charset="0"/>
              </a:rPr>
              <a:t>il sistema verifica la possibilità dell’accesso alla risorsa richiesta in base alle policy.</a:t>
            </a:r>
          </a:p>
        </p:txBody>
      </p:sp>
    </p:spTree>
    <p:extLst>
      <p:ext uri="{BB962C8B-B14F-4D97-AF65-F5344CB8AC3E}">
        <p14:creationId xmlns:p14="http://schemas.microsoft.com/office/powerpoint/2010/main" val="497446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AC-2 – ACCOUNT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indent="0">
              <a:lnSpc>
                <a:spcPct val="107000"/>
              </a:lnSpc>
              <a:buNone/>
            </a:pPr>
            <a:r>
              <a:rPr lang="it-IT" sz="1400" i="1" kern="100" dirty="0">
                <a:effectLst/>
                <a:latin typeface="DM Sans" pitchFamily="2" charset="0"/>
                <a:ea typeface="Calibri" panose="020F0502020204030204" pitchFamily="34" charset="0"/>
                <a:cs typeface="Times New Roman" panose="02020603050405020304" pitchFamily="18" charset="0"/>
              </a:rPr>
              <a:t>Definire e documentare i tipi di account permessi e specificare l’uso proibito all’interno del sistema</a:t>
            </a:r>
            <a:r>
              <a:rPr lang="it-IT" sz="1200" i="1" kern="100" dirty="0">
                <a:effectLst/>
                <a:latin typeface="DM Sans" pitchFamily="2" charset="0"/>
                <a:ea typeface="Calibri" panose="020F0502020204030204" pitchFamily="34" charset="0"/>
                <a:cs typeface="Times New Roman" panose="02020603050405020304" pitchFamily="18" charset="0"/>
              </a:rPr>
              <a:t>.</a:t>
            </a:r>
          </a:p>
          <a:p>
            <a:pPr indent="0" algn="just">
              <a:lnSpc>
                <a:spcPct val="107000"/>
              </a:lnSpc>
              <a:buNone/>
            </a:pPr>
            <a:endParaRPr lang="it-IT" sz="1200" i="1" kern="100" dirty="0">
              <a:effectLst/>
              <a:latin typeface="DM Sans" pitchFamily="2" charset="0"/>
              <a:ea typeface="Calibri" panose="020F0502020204030204" pitchFamily="34" charset="0"/>
              <a:cs typeface="Times New Roman" panose="02020603050405020304" pitchFamily="18" charset="0"/>
            </a:endParaRPr>
          </a:p>
          <a:p>
            <a:pPr marL="0" indent="0" algn="just">
              <a:buNone/>
            </a:pPr>
            <a:r>
              <a:rPr lang="it-IT" sz="1400" kern="100" dirty="0">
                <a:effectLst/>
                <a:latin typeface="DM Sans" pitchFamily="2" charset="0"/>
                <a:ea typeface="Calibri" panose="020F0502020204030204" pitchFamily="34" charset="0"/>
                <a:cs typeface="Times New Roman" panose="02020603050405020304" pitchFamily="18" charset="0"/>
              </a:rPr>
              <a:t>Ciò viene fatto da Keycloak definendo due ruoli: admin e user. Ad ogni account viene associato un indirizzo e-mail univoco ed uno username, inoltre, Keycloack permette anche il management degli account modificando attributi, nuovi ruoli e nuovi utenti.</a:t>
            </a:r>
          </a:p>
          <a:p>
            <a:pPr marL="0" indent="0" algn="just">
              <a:buNone/>
            </a:pPr>
            <a:endParaRPr lang="it-IT" sz="1400" dirty="0">
              <a:latin typeface="DM Sans" pitchFamily="2" charset="0"/>
              <a:cs typeface="Times New Roman" panose="02020603050405020304" pitchFamily="18" charset="0"/>
            </a:endParaRPr>
          </a:p>
          <a:p>
            <a:pPr marL="0" indent="0" algn="just">
              <a:buNone/>
            </a:pPr>
            <a:r>
              <a:rPr lang="it-IT" sz="1400" kern="100" dirty="0">
                <a:effectLst/>
                <a:latin typeface="DM Sans" pitchFamily="2" charset="0"/>
                <a:ea typeface="Calibri" panose="020F0502020204030204" pitchFamily="34" charset="0"/>
                <a:cs typeface="Times New Roman" panose="02020603050405020304" pitchFamily="18" charset="0"/>
              </a:rPr>
              <a:t>Ogni utente attraverso la definizione del ruolo può accedere solo a determinati privilegi.</a:t>
            </a:r>
            <a:endParaRPr lang="it-IT" sz="1400" dirty="0">
              <a:latin typeface="DM Sans" pitchFamily="2" charset="0"/>
              <a:cs typeface="Times New Roman" panose="02020603050405020304" pitchFamily="18" charset="0"/>
            </a:endParaRPr>
          </a:p>
        </p:txBody>
      </p:sp>
      <p:pic>
        <p:nvPicPr>
          <p:cNvPr id="4" name="Immagine 3" descr="Immagine che contiene testo, Carattere, ricevuta, schermata&#10;&#10;Descrizione generata automaticamente">
            <a:extLst>
              <a:ext uri="{FF2B5EF4-FFF2-40B4-BE49-F238E27FC236}">
                <a16:creationId xmlns:a16="http://schemas.microsoft.com/office/drawing/2014/main" id="{0C5784D7-EB89-AE42-531D-059CD9B36759}"/>
              </a:ext>
            </a:extLst>
          </p:cNvPr>
          <p:cNvPicPr>
            <a:picLocks noChangeAspect="1"/>
          </p:cNvPicPr>
          <p:nvPr/>
        </p:nvPicPr>
        <p:blipFill>
          <a:blip r:embed="rId3"/>
          <a:stretch>
            <a:fillRect/>
          </a:stretch>
        </p:blipFill>
        <p:spPr>
          <a:xfrm>
            <a:off x="822962" y="2825021"/>
            <a:ext cx="6926818" cy="2131880"/>
          </a:xfrm>
          <a:prstGeom prst="rect">
            <a:avLst/>
          </a:prstGeom>
        </p:spPr>
      </p:pic>
    </p:spTree>
    <p:extLst>
      <p:ext uri="{BB962C8B-B14F-4D97-AF65-F5344CB8AC3E}">
        <p14:creationId xmlns:p14="http://schemas.microsoft.com/office/powerpoint/2010/main" val="127031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AC-2 – ACCOUNT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indent="0">
              <a:lnSpc>
                <a:spcPct val="107000"/>
              </a:lnSpc>
              <a:buNone/>
            </a:pPr>
            <a:r>
              <a:rPr lang="it-IT" sz="1400" i="1" kern="100" dirty="0">
                <a:effectLst/>
                <a:latin typeface="DM Sans" pitchFamily="2" charset="0"/>
                <a:ea typeface="Calibri" panose="020F0502020204030204" pitchFamily="34" charset="0"/>
                <a:cs typeface="Times New Roman" panose="02020603050405020304" pitchFamily="18" charset="0"/>
              </a:rPr>
              <a:t>Avere la possibilità di creare, abilitare, modificare e rimuovere account in accordo con le policy, procedure, prerequisiti e criteri definiti dall’organizzazione</a:t>
            </a:r>
            <a:r>
              <a:rPr lang="it-IT" sz="1200" i="1" kern="100" dirty="0">
                <a:effectLst/>
                <a:latin typeface="DM Sans" pitchFamily="2" charset="0"/>
                <a:ea typeface="Calibri" panose="020F0502020204030204" pitchFamily="34" charset="0"/>
                <a:cs typeface="Times New Roman" panose="02020603050405020304" pitchFamily="18" charset="0"/>
              </a:rPr>
              <a:t>.</a:t>
            </a:r>
          </a:p>
          <a:p>
            <a:pPr indent="0" algn="just">
              <a:lnSpc>
                <a:spcPct val="107000"/>
              </a:lnSpc>
              <a:buNone/>
            </a:pPr>
            <a:endParaRPr lang="it-IT" sz="1200" i="1" kern="100" dirty="0">
              <a:effectLst/>
              <a:latin typeface="DM Sans" pitchFamily="2" charset="0"/>
              <a:ea typeface="Calibri" panose="020F0502020204030204" pitchFamily="34" charset="0"/>
              <a:cs typeface="Times New Roman" panose="02020603050405020304" pitchFamily="18" charset="0"/>
            </a:endParaRPr>
          </a:p>
          <a:p>
            <a:pPr marL="0" indent="0" algn="just">
              <a:buNone/>
            </a:pPr>
            <a:r>
              <a:rPr lang="it-IT" sz="1400" kern="100" dirty="0">
                <a:effectLst/>
                <a:latin typeface="DM Sans" pitchFamily="2" charset="0"/>
                <a:ea typeface="Calibri" panose="020F0502020204030204" pitchFamily="34" charset="0"/>
                <a:cs typeface="Times New Roman" panose="02020603050405020304" pitchFamily="18" charset="0"/>
              </a:rPr>
              <a:t>Keycloak permette proprio di creare, modificare e rimuovere utenti.</a:t>
            </a:r>
          </a:p>
          <a:p>
            <a:pPr marL="0" indent="0" algn="jus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0" indent="0" algn="just">
              <a:buNone/>
            </a:pPr>
            <a:r>
              <a:rPr lang="it-IT" kern="100" dirty="0">
                <a:latin typeface="DM Sans" pitchFamily="2" charset="0"/>
                <a:cs typeface="Times New Roman" panose="02020603050405020304" pitchFamily="18" charset="0"/>
              </a:rPr>
              <a:t>Si precisa che l’operazione di rimozione di un utente è una funzione di cui solo l’admin della console di Keycloak ne possiede il privilegio.</a:t>
            </a:r>
            <a:endParaRPr lang="it-IT" sz="1400" dirty="0">
              <a:latin typeface="DM Sans" pitchFamily="2" charset="0"/>
              <a:cs typeface="Times New Roman" panose="02020603050405020304" pitchFamily="18" charset="0"/>
            </a:endParaRPr>
          </a:p>
        </p:txBody>
      </p:sp>
    </p:spTree>
    <p:extLst>
      <p:ext uri="{BB962C8B-B14F-4D97-AF65-F5344CB8AC3E}">
        <p14:creationId xmlns:p14="http://schemas.microsoft.com/office/powerpoint/2010/main" val="457533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AC-2 – ACCOUNT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indent="0" algn="just">
              <a:lnSpc>
                <a:spcPct val="107000"/>
              </a:lnSpc>
              <a:buNone/>
            </a:pPr>
            <a:r>
              <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400" i="1" kern="100" dirty="0">
                <a:effectLst/>
                <a:latin typeface="DM Sans" pitchFamily="2" charset="77"/>
                <a:ea typeface="Calibri" panose="020F0502020204030204" pitchFamily="34" charset="0"/>
                <a:cs typeface="Times New Roman" panose="02020603050405020304" pitchFamily="18" charset="0"/>
              </a:rPr>
              <a:t>Monitorare l'utilizzo degli account.</a:t>
            </a:r>
          </a:p>
          <a:p>
            <a:pPr indent="0" algn="just">
              <a:lnSpc>
                <a:spcPct val="107000"/>
              </a:lnSpc>
              <a:buNone/>
            </a:pPr>
            <a:endParaRPr lang="it-IT" i="1" kern="100" dirty="0">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07000"/>
              </a:lnSpc>
              <a:buNone/>
            </a:pPr>
            <a:r>
              <a:rPr lang="it-IT" kern="100" dirty="0">
                <a:solidFill>
                  <a:srgbClr val="1F1C51"/>
                </a:solidFill>
                <a:latin typeface="DM Sans" pitchFamily="2" charset="77"/>
                <a:ea typeface="Calibri" panose="020F0502020204030204" pitchFamily="34" charset="0"/>
                <a:cs typeface="Times New Roman" panose="02020603050405020304" pitchFamily="18" charset="0"/>
              </a:rPr>
              <a:t>I</a:t>
            </a:r>
            <a:r>
              <a:rPr lang="it-IT" sz="1400" kern="100" dirty="0">
                <a:solidFill>
                  <a:srgbClr val="1F1C51"/>
                </a:solidFill>
                <a:effectLst/>
                <a:latin typeface="DM Sans" pitchFamily="2" charset="77"/>
                <a:ea typeface="Calibri" panose="020F0502020204030204" pitchFamily="34" charset="0"/>
                <a:cs typeface="Times New Roman" panose="02020603050405020304" pitchFamily="18" charset="0"/>
              </a:rPr>
              <a:t>l monitoraggio degli utenti può essere fatto nella sezione event di </a:t>
            </a:r>
            <a:r>
              <a:rPr lang="it-IT" sz="1400" kern="100" dirty="0" err="1">
                <a:solidFill>
                  <a:srgbClr val="1F1C51"/>
                </a:solidFill>
                <a:effectLst/>
                <a:latin typeface="DM Sans" pitchFamily="2" charset="77"/>
                <a:ea typeface="Calibri" panose="020F0502020204030204" pitchFamily="34" charset="0"/>
                <a:cs typeface="Times New Roman" panose="02020603050405020304" pitchFamily="18" charset="0"/>
              </a:rPr>
              <a:t>keycloak</a:t>
            </a:r>
            <a:r>
              <a:rPr lang="it-IT" kern="100" dirty="0">
                <a:solidFill>
                  <a:srgbClr val="1F1C51"/>
                </a:solidFill>
                <a:latin typeface="DM Sans" pitchFamily="2" charset="77"/>
                <a:ea typeface="Calibri" panose="020F0502020204030204" pitchFamily="34" charset="0"/>
                <a:cs typeface="Times New Roman" panose="02020603050405020304" pitchFamily="18" charset="0"/>
              </a:rPr>
              <a:t> attraverso l’utilizzo di </a:t>
            </a:r>
            <a:r>
              <a:rPr lang="it-IT" i="1" kern="100" dirty="0" err="1">
                <a:solidFill>
                  <a:srgbClr val="1F1C51"/>
                </a:solidFill>
                <a:latin typeface="DM Sans" pitchFamily="2" charset="77"/>
                <a:ea typeface="Calibri" panose="020F0502020204030204" pitchFamily="34" charset="0"/>
                <a:cs typeface="Times New Roman" panose="02020603050405020304" pitchFamily="18" charset="0"/>
              </a:rPr>
              <a:t>jboss</a:t>
            </a:r>
            <a:r>
              <a:rPr lang="it-IT" i="1" kern="100" dirty="0">
                <a:solidFill>
                  <a:srgbClr val="1F1C51"/>
                </a:solidFill>
                <a:latin typeface="DM Sans" pitchFamily="2" charset="77"/>
                <a:ea typeface="Calibri" panose="020F0502020204030204" pitchFamily="34" charset="0"/>
                <a:cs typeface="Times New Roman" panose="02020603050405020304" pitchFamily="18" charset="0"/>
              </a:rPr>
              <a:t>-logging</a:t>
            </a:r>
            <a:endParaRPr lang="it-IT" sz="1400" kern="100" dirty="0">
              <a:solidFill>
                <a:srgbClr val="1F1C51"/>
              </a:solidFill>
              <a:effectLst/>
              <a:latin typeface="DM Sans" pitchFamily="2" charset="77"/>
              <a:ea typeface="Calibri" panose="020F0502020204030204" pitchFamily="34" charset="0"/>
              <a:cs typeface="Times New Roman" panose="02020603050405020304" pitchFamily="18" charset="0"/>
            </a:endParaRPr>
          </a:p>
        </p:txBody>
      </p:sp>
      <p:pic>
        <p:nvPicPr>
          <p:cNvPr id="6" name="Immagine 5" descr="Immagine che contiene testo, schermata, numero, ricevuta&#10;&#10;Descrizione generata automaticamente">
            <a:extLst>
              <a:ext uri="{FF2B5EF4-FFF2-40B4-BE49-F238E27FC236}">
                <a16:creationId xmlns:a16="http://schemas.microsoft.com/office/drawing/2014/main" id="{7BA1FFDD-F2AF-D550-C5F0-F15D01EDB81A}"/>
              </a:ext>
            </a:extLst>
          </p:cNvPr>
          <p:cNvPicPr>
            <a:picLocks noChangeAspect="1"/>
          </p:cNvPicPr>
          <p:nvPr/>
        </p:nvPicPr>
        <p:blipFill>
          <a:blip r:embed="rId3"/>
          <a:stretch>
            <a:fillRect/>
          </a:stretch>
        </p:blipFill>
        <p:spPr>
          <a:xfrm>
            <a:off x="1750067" y="2042445"/>
            <a:ext cx="5190087" cy="2928731"/>
          </a:xfrm>
          <a:prstGeom prst="rect">
            <a:avLst/>
          </a:prstGeom>
        </p:spPr>
      </p:pic>
    </p:spTree>
    <p:extLst>
      <p:ext uri="{BB962C8B-B14F-4D97-AF65-F5344CB8AC3E}">
        <p14:creationId xmlns:p14="http://schemas.microsoft.com/office/powerpoint/2010/main" val="1240123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AC-2 (4) – AUTOMATED AUDIT ACTIONS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lnSpc>
                <a:spcPct val="107000"/>
              </a:lnSpc>
              <a:buNone/>
            </a:pPr>
            <a:r>
              <a:rPr lang="it-IT" sz="1400" i="1" kern="100" dirty="0">
                <a:effectLst/>
                <a:latin typeface="DM Sans" pitchFamily="2" charset="0"/>
                <a:ea typeface="Calibri" panose="020F0502020204030204" pitchFamily="34" charset="0"/>
                <a:cs typeface="Times New Roman" panose="02020603050405020304" pitchFamily="18" charset="0"/>
              </a:rPr>
              <a:t>Controlla automaticamente le azioni di creazione, modifica, abilitazione, disabilitazione e rimozione dell'account.</a:t>
            </a:r>
          </a:p>
          <a:p>
            <a:pPr marL="139700" indent="0" algn="just">
              <a:lnSpc>
                <a:spcPct val="107000"/>
              </a:lnSpc>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Il sistema salva automaticamente le azioni di creazione, modifica, abilitazione, disabilitazione e rimozione degli account: Tutte le azioni compiute dall'Account’s Manager vengono salvate automaticamente dal tool Keycloak. Inoltre, l’IAM (Identity and Acces Management) salva in automatico gli utenti in fase di sign-up.</a:t>
            </a:r>
          </a:p>
        </p:txBody>
      </p:sp>
    </p:spTree>
    <p:extLst>
      <p:ext uri="{BB962C8B-B14F-4D97-AF65-F5344CB8AC3E}">
        <p14:creationId xmlns:p14="http://schemas.microsoft.com/office/powerpoint/2010/main" val="3525313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AC-2 (5) – INACTIVITY LOGOUT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lnSpc>
                <a:spcPct val="107000"/>
              </a:lnSpc>
              <a:buNone/>
            </a:pPr>
            <a:r>
              <a:rPr lang="it-IT" sz="1400" i="1" kern="100" dirty="0">
                <a:effectLst/>
                <a:latin typeface="DM Sans" pitchFamily="2" charset="0"/>
                <a:ea typeface="Calibri" panose="020F0502020204030204" pitchFamily="34" charset="0"/>
                <a:cs typeface="DilleniaUPC" panose="020B0502040204020203" pitchFamily="18" charset="-34"/>
              </a:rPr>
              <a:t>Richiedere agli utenti di disconnettersi quando sono inattivi per un periodo di tempo definito dall'organizzazione.</a:t>
            </a:r>
          </a:p>
          <a:p>
            <a:pPr marL="457200" algn="just">
              <a:lnSpc>
                <a:spcPct val="107000"/>
              </a:lnSpc>
            </a:pPr>
            <a:endParaRPr lang="it-IT" i="1" kern="100" dirty="0">
              <a:latin typeface="DM Sans" pitchFamily="2" charset="0"/>
              <a:ea typeface="Calibri" panose="020F0502020204030204" pitchFamily="34" charset="0"/>
              <a:cs typeface="DilleniaUPC" panose="020B0502040204020203" pitchFamily="18" charset="-34"/>
            </a:endParaRPr>
          </a:p>
          <a:p>
            <a:pPr marL="457200" algn="just">
              <a:lnSpc>
                <a:spcPct val="107000"/>
              </a:lnSpc>
            </a:pPr>
            <a:endParaRPr lang="it-IT" sz="1400" i="1" kern="100" dirty="0">
              <a:effectLst/>
              <a:latin typeface="DM Sans" pitchFamily="2" charset="0"/>
              <a:ea typeface="Calibri" panose="020F0502020204030204" pitchFamily="34" charset="0"/>
              <a:cs typeface="DilleniaUPC" panose="020B0502040204020203" pitchFamily="18" charset="-34"/>
            </a:endParaRPr>
          </a:p>
          <a:p>
            <a:pPr marL="139700" indent="0" algn="just">
              <a:lnSpc>
                <a:spcPct val="107000"/>
              </a:lnSpc>
              <a:buNone/>
            </a:pPr>
            <a:r>
              <a:rPr lang="it-IT" sz="1400" kern="100" dirty="0">
                <a:solidFill>
                  <a:srgbClr val="4D5156"/>
                </a:solidFill>
                <a:effectLst/>
                <a:latin typeface="DM Sans" pitchFamily="2" charset="0"/>
                <a:ea typeface="Calibri" panose="020F0502020204030204" pitchFamily="34" charset="0"/>
                <a:cs typeface="DilleniaUPC" panose="020B0502040204020203" pitchFamily="18" charset="-34"/>
              </a:rPr>
              <a:t>È </a:t>
            </a:r>
            <a:r>
              <a:rPr lang="it-IT" sz="1400" kern="100" dirty="0">
                <a:effectLst/>
                <a:latin typeface="DM Sans" pitchFamily="2" charset="0"/>
                <a:ea typeface="Calibri" panose="020F0502020204030204" pitchFamily="34" charset="0"/>
                <a:cs typeface="DilleniaUPC" panose="020B0502040204020203" pitchFamily="18" charset="-34"/>
              </a:rPr>
              <a:t>necessario il logout dell’utente quando è trascorso un determinato periodo di tempo di inattività, il sistema è stato settato per terminare le sessioni inattive automaticamente dopo 30 minuti di inattività.</a:t>
            </a:r>
          </a:p>
        </p:txBody>
      </p:sp>
      <p:pic>
        <p:nvPicPr>
          <p:cNvPr id="2" name="Immagine 1" descr="Immagine che contiene testo, schermata, Carattere, linea&#10;&#10;Descrizione generata automaticamente">
            <a:extLst>
              <a:ext uri="{FF2B5EF4-FFF2-40B4-BE49-F238E27FC236}">
                <a16:creationId xmlns:a16="http://schemas.microsoft.com/office/drawing/2014/main" id="{05A02A31-439A-9F6E-214B-E9657A0C2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970" y="3233877"/>
            <a:ext cx="6146059" cy="957330"/>
          </a:xfrm>
          <a:prstGeom prst="rect">
            <a:avLst/>
          </a:prstGeom>
        </p:spPr>
      </p:pic>
    </p:spTree>
    <p:extLst>
      <p:ext uri="{BB962C8B-B14F-4D97-AF65-F5344CB8AC3E}">
        <p14:creationId xmlns:p14="http://schemas.microsoft.com/office/powerpoint/2010/main" val="674994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AC-3 – ACCESS ENFORCEMENT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Effettuare l’enforcement di autorizzazioni approvate per l’accesso logico a informazioni e risorse del sistema nel rispetto delle policy di controllo accessi applicabili</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Le policy di controllo degli accessi controllano l'accesso tra entità o soggetti attivi (cioè utenti o processi che agiscono per conto degli utenti) ed oggetti passivi (cioè dispositivi, file, record, domini). Oltre a far rispettare l'accesso autorizzato a livello di sistema, i meccanismi di controllo dell'accesso possono essere impiegati anche a livello di applicazione e di servizio per garantire una maggiore sicurezza e privacy delle informazioni.</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5430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AC-3 (5) – SECURITY-RELEVANT INFORMATION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I</a:t>
            </a:r>
            <a:r>
              <a:rPr lang="it-IT" sz="1400" i="1" kern="100" dirty="0">
                <a:effectLst/>
                <a:latin typeface="DM Sans" pitchFamily="2" charset="0"/>
                <a:ea typeface="Calibri" panose="020F0502020204030204" pitchFamily="34" charset="0"/>
                <a:cs typeface="Times New Roman" panose="02020603050405020304" pitchFamily="18" charset="0"/>
              </a:rPr>
              <a:t>mpedire l'accesso alle informazioni rilevanti per la sicurezza se non durante gli </a:t>
            </a:r>
            <a:r>
              <a:rPr lang="it-IT" sz="1400" b="1" i="1" kern="100" dirty="0">
                <a:effectLst/>
                <a:latin typeface="DM Sans" pitchFamily="2" charset="0"/>
                <a:ea typeface="Calibri" panose="020F0502020204030204" pitchFamily="34" charset="0"/>
                <a:cs typeface="Times New Roman" panose="02020603050405020304" pitchFamily="18" charset="0"/>
              </a:rPr>
              <a:t>stati sicuri </a:t>
            </a:r>
            <a:r>
              <a:rPr lang="it-IT" sz="1400" i="1" kern="100" dirty="0">
                <a:effectLst/>
                <a:latin typeface="DM Sans" pitchFamily="2" charset="0"/>
                <a:ea typeface="Calibri" panose="020F0502020204030204" pitchFamily="34" charset="0"/>
                <a:cs typeface="Times New Roman" panose="02020603050405020304" pitchFamily="18" charset="0"/>
              </a:rPr>
              <a:t>del sistema. </a:t>
            </a: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L’applicazione impiega servizi per proteggere i dati privati e applica crittografia al livello trasporto, grazie al protocollo TLS, per tutte le comunicazioni con entità esterne al perimetro di sicurezza, inoltre, impiega un servizio di Identity and Access Management per garantire che soltanto entità autorizzate possano accedere alle risorse del sistema con l'utilizzo di Vault che, ci permette di crittografare le informazioni per l'accesso alle info presenti nel DB.</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4253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dirty="0"/>
          </a:p>
        </p:txBody>
      </p:sp>
      <p:sp>
        <p:nvSpPr>
          <p:cNvPr id="627" name="Google Shape;627;p36"/>
          <p:cNvSpPr txBox="1">
            <a:spLocks noGrp="1"/>
          </p:cNvSpPr>
          <p:nvPr>
            <p:ph type="body" idx="1"/>
          </p:nvPr>
        </p:nvSpPr>
        <p:spPr>
          <a:xfrm>
            <a:off x="5316192" y="3450300"/>
            <a:ext cx="3311613" cy="184477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Adottare misure di sicurezza come un IAM che sia in grado di proteggere sia le credenziali di accesso all’applicazione, sia le credezionali di accesso al database. Inoltre, si vuole rendere sicura la connessione al server.</a:t>
            </a:r>
            <a:endParaRPr dirty="0"/>
          </a:p>
        </p:txBody>
      </p:sp>
      <p:sp>
        <p:nvSpPr>
          <p:cNvPr id="628" name="Google Shape;628;p36"/>
          <p:cNvSpPr txBox="1">
            <a:spLocks noGrp="1"/>
          </p:cNvSpPr>
          <p:nvPr>
            <p:ph type="title" idx="2"/>
          </p:nvPr>
        </p:nvSpPr>
        <p:spPr>
          <a:xfrm>
            <a:off x="5657698" y="2952450"/>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629" name="Google Shape;629;p36"/>
          <p:cNvSpPr txBox="1">
            <a:spLocks noGrp="1"/>
          </p:cNvSpPr>
          <p:nvPr>
            <p:ph type="body" idx="3"/>
          </p:nvPr>
        </p:nvSpPr>
        <p:spPr>
          <a:xfrm>
            <a:off x="1199212" y="3450300"/>
            <a:ext cx="2628600" cy="169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Rendere la piattaforma friendly-used, ma allo stesso tempo sicura per qualsiasi utente, evitando che malintenzionati possano rubare dati sensibili.</a:t>
            </a:r>
            <a:endParaRPr dirty="0"/>
          </a:p>
        </p:txBody>
      </p:sp>
      <p:sp>
        <p:nvSpPr>
          <p:cNvPr id="630" name="Google Shape;630;p3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dirty="0"/>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1" name="Google Shape;701;p36"/>
          <p:cNvGrpSpPr/>
          <p:nvPr/>
        </p:nvGrpSpPr>
        <p:grpSpPr>
          <a:xfrm>
            <a:off x="1435551" y="1359347"/>
            <a:ext cx="2155895" cy="1495188"/>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632;p36">
            <a:extLst>
              <a:ext uri="{FF2B5EF4-FFF2-40B4-BE49-F238E27FC236}">
                <a16:creationId xmlns:a16="http://schemas.microsoft.com/office/drawing/2014/main" id="{C5519AC9-0C78-EF73-9FDE-43EFE37EB5F4}"/>
              </a:ext>
            </a:extLst>
          </p:cNvPr>
          <p:cNvSpPr/>
          <p:nvPr/>
        </p:nvSpPr>
        <p:spPr>
          <a:xfrm>
            <a:off x="5877453" y="1364590"/>
            <a:ext cx="1971493" cy="162702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22;p33">
            <a:extLst>
              <a:ext uri="{FF2B5EF4-FFF2-40B4-BE49-F238E27FC236}">
                <a16:creationId xmlns:a16="http://schemas.microsoft.com/office/drawing/2014/main" id="{54461D7B-4972-6BAF-AA85-C51D1487BC6A}"/>
              </a:ext>
            </a:extLst>
          </p:cNvPr>
          <p:cNvSpPr/>
          <p:nvPr/>
        </p:nvSpPr>
        <p:spPr>
          <a:xfrm>
            <a:off x="6387657" y="1753669"/>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AC-3 (7) – ROLE-BASED ACCESS CONTROL</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Definire l’accesso alle risorse in base al ruolo assunto dal soggetto.</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err="1">
                <a:effectLst/>
                <a:latin typeface="DM Sans" pitchFamily="2" charset="0"/>
                <a:ea typeface="Calibri" panose="020F0502020204030204" pitchFamily="34" charset="0"/>
                <a:cs typeface="Times New Roman" panose="02020603050405020304" pitchFamily="18" charset="0"/>
              </a:rPr>
              <a:t>Keycloak</a:t>
            </a:r>
            <a:r>
              <a:rPr lang="it-IT" kern="100" dirty="0">
                <a:latin typeface="DM Sans" pitchFamily="2" charset="0"/>
                <a:ea typeface="Calibri" panose="020F0502020204030204" pitchFamily="34" charset="0"/>
                <a:cs typeface="Times New Roman" panose="02020603050405020304" pitchFamily="18" charset="0"/>
              </a:rPr>
              <a:t>, in quanto sistema IAM adotta la politica RBAC per il controllo degli accessi.</a:t>
            </a: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I ruoli attivi nel sistema sono due, user e admin, ed entrambi permettono l'accesso a parti del sistema distinte e non sovrapposte.</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magine 3" descr="Immagine che contiene testo, software, schermata&#10;&#10;Descrizione generata automaticamente">
            <a:extLst>
              <a:ext uri="{FF2B5EF4-FFF2-40B4-BE49-F238E27FC236}">
                <a16:creationId xmlns:a16="http://schemas.microsoft.com/office/drawing/2014/main" id="{AAD6EF83-7A7C-674A-9CB7-471332172AD0}"/>
              </a:ext>
            </a:extLst>
          </p:cNvPr>
          <p:cNvPicPr>
            <a:picLocks noChangeAspect="1"/>
          </p:cNvPicPr>
          <p:nvPr/>
        </p:nvPicPr>
        <p:blipFill>
          <a:blip r:embed="rId3"/>
          <a:stretch>
            <a:fillRect/>
          </a:stretch>
        </p:blipFill>
        <p:spPr>
          <a:xfrm>
            <a:off x="171623" y="2867480"/>
            <a:ext cx="8800754" cy="1761710"/>
          </a:xfrm>
          <a:prstGeom prst="rect">
            <a:avLst/>
          </a:prstGeom>
        </p:spPr>
      </p:pic>
    </p:spTree>
    <p:extLst>
      <p:ext uri="{BB962C8B-B14F-4D97-AF65-F5344CB8AC3E}">
        <p14:creationId xmlns:p14="http://schemas.microsoft.com/office/powerpoint/2010/main" val="34085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8"/>
            <a:ext cx="8393874" cy="794659"/>
          </a:xfrm>
          <a:prstGeom prst="rect">
            <a:avLst/>
          </a:prstGeom>
        </p:spPr>
        <p:txBody>
          <a:bodyPr spcFirstLastPara="1" wrap="square" lIns="91425" tIns="91425" rIns="91425" bIns="91425" anchor="t" anchorCtr="0">
            <a:noAutofit/>
          </a:bodyPr>
          <a:lstStyle/>
          <a:p>
            <a:pPr lvl="0"/>
            <a:r>
              <a:rPr lang="en" dirty="0"/>
              <a:t>AC-3 (11) – RESTRICTED ACCESS TO SPECIFIED TYPES OF INFORMATION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4435579"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Limitare l'accesso ai repository di dati contenenti vari tipi di informazioni definiti dall'organizzazione.</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Il meccanismo RBAC adottato da Keycloak</a:t>
            </a:r>
            <a:r>
              <a:rPr lang="it-IT" kern="100" dirty="0">
                <a:latin typeface="DM Sans" pitchFamily="2" charset="0"/>
                <a:ea typeface="Calibri" panose="020F0502020204030204" pitchFamily="34" charset="0"/>
                <a:cs typeface="Times New Roman" panose="02020603050405020304" pitchFamily="18" charset="0"/>
              </a:rPr>
              <a:t> p</a:t>
            </a:r>
            <a:r>
              <a:rPr lang="it-IT" sz="1400" kern="100" dirty="0">
                <a:effectLst/>
                <a:latin typeface="DM Sans" pitchFamily="2" charset="0"/>
                <a:ea typeface="Calibri" panose="020F0502020204030204" pitchFamily="34" charset="0"/>
                <a:cs typeface="Times New Roman" panose="02020603050405020304" pitchFamily="18" charset="0"/>
              </a:rPr>
              <a:t>ermette l’accesso a specifiche informazioni all’interno del database, e non alla sua interezza.</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Solo l’admin può accedere al DB Mongo per visualizzare le informazioni relative alle tracce svolte dagli studenti.</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047855EA-570E-FF8C-BF30-3D9B768AC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036" y="1509602"/>
            <a:ext cx="4026306" cy="21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040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AC-5 – SEPARATION OF DUTIES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La separazione dei compiti affronta il potenziale abuso dei privilegi autorizzati e aiuta a ridurre il rischio di attività malevole senza collusione.</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Separare le funzioni di business tra diversi utenti o ruoli.</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 </a:t>
            </a: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Questo controllo è stato implementato nell’applicazione grazie alla suddivisione degli utenti nel sistema in admin e user. Infatti lo user è colui che, in qualità di studente, accede all’editor view per implementare la traccia da svolgere.</a:t>
            </a:r>
            <a:br>
              <a:rPr lang="it-IT" sz="1400" kern="100" dirty="0">
                <a:effectLst/>
                <a:latin typeface="DM Sans" pitchFamily="2" charset="0"/>
                <a:ea typeface="Calibri" panose="020F0502020204030204" pitchFamily="34" charset="0"/>
                <a:cs typeface="Times New Roman" panose="02020603050405020304" pitchFamily="18" charset="0"/>
              </a:rPr>
            </a:br>
            <a:r>
              <a:rPr lang="it-IT" kern="100" dirty="0">
                <a:latin typeface="DM Sans" pitchFamily="2" charset="0"/>
                <a:ea typeface="Calibri" panose="020F0502020204030204" pitchFamily="34" charset="0"/>
                <a:cs typeface="Times New Roman" panose="02020603050405020304" pitchFamily="18" charset="0"/>
              </a:rPr>
              <a:t>L</a:t>
            </a:r>
            <a:r>
              <a:rPr lang="it-IT" sz="1400" kern="100" dirty="0">
                <a:effectLst/>
                <a:latin typeface="DM Sans" pitchFamily="2" charset="0"/>
                <a:ea typeface="Calibri" panose="020F0502020204030204" pitchFamily="34" charset="0"/>
                <a:cs typeface="Times New Roman" panose="02020603050405020304" pitchFamily="18" charset="0"/>
              </a:rPr>
              <a:t>’admin, invece, in qualità di docente, ha il privilegio di accedere alla sua area riservata, inserire, modificare o rimuovere tracce, definendo il tipo di contenuto e una deadline. </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Al fine di evitare conflitto di interessi, uno stesso utente non può avere contemporaneamente i ruoli di user e admin.</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AC-6 – LEAST PRIVILEGES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Impiegare il principio del privilegio minimo, consentendo solo gli accessi autorizzati per gli utenti (o i processi che agisce per conto degli utenti) che sono necessari per eseguire le attività organizzative assegnate.</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Ogni studente, infatti, in qualità di user, ha il solo compito di scegliere la traccia da svolgere, implementarla nel proprio editor di testo, consegnare la traccia che verrà salvata all’interno del DB e visualizzata in seguito dal docente, in qualità di admin.</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Infatti anche l’accesso</a:t>
            </a:r>
            <a:r>
              <a:rPr lang="it-IT" kern="100" dirty="0">
                <a:latin typeface="DM Sans" pitchFamily="2" charset="0"/>
                <a:ea typeface="Calibri" panose="020F0502020204030204" pitchFamily="34" charset="0"/>
                <a:cs typeface="Times New Roman" panose="02020603050405020304" pitchFamily="18" charset="0"/>
              </a:rPr>
              <a:t> DB, sembrerebbe in parte una funzione accessibile anche da parte dello studente in quanto esso ha la sola possibilità di scegliere all’interno dell’editor view quale tra le tracce disponibili svolgere, e le tracce sono una delle info presenti all’interno del DB.</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3277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AC-6 (1) – AUTHORIZE ACCESS TO SECURITY FUNCTIONS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A</a:t>
            </a:r>
            <a:r>
              <a:rPr lang="it-IT" sz="1400" i="1" kern="100" dirty="0">
                <a:effectLst/>
                <a:latin typeface="DM Sans" pitchFamily="2" charset="0"/>
                <a:ea typeface="Calibri" panose="020F0502020204030204" pitchFamily="34" charset="0"/>
                <a:cs typeface="Times New Roman" panose="02020603050405020304" pitchFamily="18" charset="0"/>
              </a:rPr>
              <a:t>utorizzare l'accesso alle funzioni di sicurezza (hardware, software, firmware) e alle informazioni rilevanti alla sicurezza. </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buNone/>
            </a:pPr>
            <a:r>
              <a:rPr lang="it-IT" dirty="0">
                <a:latin typeface="Quattrocento Sans" panose="020B0502050000020003" pitchFamily="34" charset="0"/>
              </a:rPr>
              <a:t>Le </a:t>
            </a:r>
            <a:r>
              <a:rPr lang="it-IT" b="1" dirty="0">
                <a:latin typeface="Quattrocento Sans" panose="020B0502050000020003" pitchFamily="34" charset="0"/>
              </a:rPr>
              <a:t>funzioni di sicurezza </a:t>
            </a:r>
            <a:r>
              <a:rPr lang="it-IT" dirty="0">
                <a:latin typeface="Quattrocento Sans" panose="020B0502050000020003" pitchFamily="34" charset="0"/>
              </a:rPr>
              <a:t>comprendono la creazione di account di sistema, la configurazione delle autorizzazioni di accesso (ad esempio, permessi, privilegi). Le </a:t>
            </a:r>
            <a:r>
              <a:rPr lang="it-IT" b="1" dirty="0">
                <a:latin typeface="Quattrocento Sans" panose="020B0502050000020003" pitchFamily="34" charset="0"/>
              </a:rPr>
              <a:t>informazioni rilevanti per la sicurezza </a:t>
            </a:r>
            <a:r>
              <a:rPr lang="it-IT" dirty="0">
                <a:latin typeface="Quattrocento Sans" panose="020B0502050000020003" pitchFamily="34" charset="0"/>
              </a:rPr>
              <a:t>comprendono le regole di filtraggio per i router o i firewall, i parametri di configurazione per i servizi di sicurezza, le informazioni sulla gestione delle chiavi crittografiche. Queste funzioni e informazioni sono disponibili solo agli sviluppatori, pertanto il rispetto di questo controllo è garantito. </a:t>
            </a:r>
          </a:p>
        </p:txBody>
      </p:sp>
    </p:spTree>
    <p:extLst>
      <p:ext uri="{BB962C8B-B14F-4D97-AF65-F5344CB8AC3E}">
        <p14:creationId xmlns:p14="http://schemas.microsoft.com/office/powerpoint/2010/main" val="2359966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AC-6 (5) – PRIVILEGED ACCOUNTS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4126969"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Limitare gli account privilegiati a personale o utenti esclusivi.</a:t>
            </a:r>
          </a:p>
          <a:p>
            <a:pPr marL="139700" indent="0" algn="just">
              <a:lnSpc>
                <a:spcPct val="107000"/>
              </a:lnSpc>
              <a:spcAft>
                <a:spcPts val="800"/>
              </a:spcAft>
              <a:buNone/>
            </a:pPr>
            <a:endParaRPr lang="it-IT" sz="1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Gli account privilegiati sono il ruolo admin, il quale possiede il privilegio di accedere ad un’area riservata per le gestione degli homework, l’admin di keycloak, il quale è in grado di modificare tutti gli aspetti relativi ai requisiti di accesso per la gestione dell’authentication page.</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43A98607-B8A3-BAD6-5365-256D6920D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624" y="1611630"/>
            <a:ext cx="4320085" cy="227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94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AC-6 (9) – </a:t>
            </a:r>
            <a:r>
              <a:rPr lang="it-IT" sz="2400" kern="100" dirty="0">
                <a:effectLst/>
                <a:latin typeface="Viga" panose="020B0604020202020204" charset="0"/>
                <a:ea typeface="Times New Roman" panose="02020603050405020304" pitchFamily="18" charset="0"/>
                <a:cs typeface="Times New Roman" panose="02020603050405020304" pitchFamily="18" charset="0"/>
              </a:rPr>
              <a:t>AUDITING USE OF PRIVILEGED FUNCTIONS</a:t>
            </a:r>
            <a:br>
              <a:rPr lang="it-IT"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Considerate privilegiate le azioni di creazione e rimozione di un </a:t>
            </a:r>
            <a:r>
              <a:rPr lang="it-IT" sz="1400" i="1" kern="100" dirty="0" err="1">
                <a:effectLst/>
                <a:latin typeface="DM Sans" pitchFamily="2" charset="0"/>
                <a:ea typeface="Calibri" panose="020F0502020204030204" pitchFamily="34" charset="0"/>
                <a:cs typeface="Times New Roman" panose="02020603050405020304" pitchFamily="18" charset="0"/>
              </a:rPr>
              <a:t>homework</a:t>
            </a:r>
            <a:r>
              <a:rPr lang="it-IT" sz="1400" i="1" kern="100" dirty="0">
                <a:effectLst/>
                <a:latin typeface="DM Sans" pitchFamily="2" charset="0"/>
                <a:ea typeface="Calibri" panose="020F0502020204030204" pitchFamily="34" charset="0"/>
                <a:cs typeface="Times New Roman" panose="02020603050405020304" pitchFamily="18" charset="0"/>
              </a:rPr>
              <a:t>, gli eventi riferiti allo svolgimento di queste azioni vengono salvate dalla logica di business in maniera automatica e trasparente all'utilizzatore.</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2104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869816"/>
          </a:xfrm>
          <a:prstGeom prst="rect">
            <a:avLst/>
          </a:prstGeom>
        </p:spPr>
        <p:txBody>
          <a:bodyPr spcFirstLastPara="1" wrap="square" lIns="91425" tIns="91425" rIns="91425" bIns="91425" anchor="t" anchorCtr="0">
            <a:noAutofit/>
          </a:bodyPr>
          <a:lstStyle/>
          <a:p>
            <a:r>
              <a:rPr lang="en" dirty="0"/>
              <a:t>AC-6 (10) – </a:t>
            </a:r>
            <a:r>
              <a:rPr lang="en-US" sz="2400" kern="100" dirty="0">
                <a:effectLst/>
                <a:latin typeface="Viga" panose="020B0604020202020204" charset="0"/>
                <a:ea typeface="Times New Roman" panose="02020603050405020304" pitchFamily="18" charset="0"/>
                <a:cs typeface="Times New Roman" panose="02020603050405020304" pitchFamily="18" charset="0"/>
              </a:rPr>
              <a:t> PROHIBIT NON-PRIVILEGED USERS FROM EXECUTING PRIVILEGED FUNCTIONS</a:t>
            </a:r>
            <a:br>
              <a:rPr lang="it-IT"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Impedisci agli utenti non privilegiati di eseguire funzioni privilegiate.</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Tramite la separazione dei ruoli non sarà possibile per gli user di forzare funzioni privilegiate, generando degli errori sulla richiesta dell'operazione.</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7246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AC-7 – </a:t>
            </a:r>
            <a:r>
              <a:rPr lang="it-IT" kern="100" dirty="0" err="1">
                <a:latin typeface="Viga" panose="020B0604020202020204" charset="0"/>
                <a:cs typeface="Times New Roman" panose="02020603050405020304" pitchFamily="18" charset="0"/>
              </a:rPr>
              <a:t>UNSUCCESSFUL</a:t>
            </a:r>
            <a:r>
              <a:rPr lang="it-IT" kern="100" dirty="0">
                <a:latin typeface="Viga" panose="020B0604020202020204" charset="0"/>
                <a:cs typeface="Times New Roman" panose="02020603050405020304" pitchFamily="18" charset="0"/>
              </a:rPr>
              <a:t> LOGON </a:t>
            </a:r>
            <a:r>
              <a:rPr lang="it-IT" kern="100" dirty="0" err="1">
                <a:latin typeface="Viga" panose="020B0604020202020204" charset="0"/>
                <a:cs typeface="Times New Roman" panose="02020603050405020304" pitchFamily="18" charset="0"/>
              </a:rPr>
              <a:t>ATTEMPTS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39291" y="1318053"/>
            <a:ext cx="8070317"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a) Imporre un limite di tentativi di login falliti da un utente avvenuti in un periodo di tempo </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b) Effettuare, automaticamente, il lock dell'account per un tempo definito e la notifica all'amministratore di sistema</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pic>
        <p:nvPicPr>
          <p:cNvPr id="4" name="Immagine 3" descr="Immagine che contiene testo, ricevuta, schermata&#10;&#10;Descrizione generata automaticamente">
            <a:extLst>
              <a:ext uri="{FF2B5EF4-FFF2-40B4-BE49-F238E27FC236}">
                <a16:creationId xmlns:a16="http://schemas.microsoft.com/office/drawing/2014/main" id="{9862D62F-5817-77AF-6EB7-21F5EA79BC4E}"/>
              </a:ext>
            </a:extLst>
          </p:cNvPr>
          <p:cNvPicPr>
            <a:picLocks noChangeAspect="1"/>
          </p:cNvPicPr>
          <p:nvPr/>
        </p:nvPicPr>
        <p:blipFill>
          <a:blip r:embed="rId3"/>
          <a:stretch>
            <a:fillRect/>
          </a:stretch>
        </p:blipFill>
        <p:spPr>
          <a:xfrm>
            <a:off x="1809946" y="2370330"/>
            <a:ext cx="4939645" cy="2427961"/>
          </a:xfrm>
          <a:prstGeom prst="rect">
            <a:avLst/>
          </a:prstGeom>
        </p:spPr>
      </p:pic>
    </p:spTree>
    <p:extLst>
      <p:ext uri="{BB962C8B-B14F-4D97-AF65-F5344CB8AC3E}">
        <p14:creationId xmlns:p14="http://schemas.microsoft.com/office/powerpoint/2010/main" val="1612808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AC-8 – </a:t>
            </a:r>
            <a:r>
              <a:rPr lang="it-IT" kern="100" dirty="0">
                <a:latin typeface="Viga" panose="020B0604020202020204" charset="0"/>
                <a:cs typeface="Times New Roman" panose="02020603050405020304" pitchFamily="18" charset="0"/>
              </a:rPr>
              <a:t>SYSTEM USE NOTIFICATION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5498569"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Mostrare un messaggio/banner a tutti gli utenti prima che effettuino l’accesso alla piattaforma. Tale messaggio avvisa gli utenti sulla privacy e sulla sicurezza in maniera conforme alle leggi, le direttive, le regole, le politiche, gli standard e le linee guida applicabili. Inoltre, bisogna informare l’utente che le sue attività all’interno del sistema saranno monitorate, registrate e soggette a revisione. </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Mantenere il messaggio sullo schermo finché l’utente non accetta le condizioni di utilizzo.</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Ogni utente al fine di completare la registrazione di un nuovo account deve obbligatoriamente accettare visionare le Terms and Conditions. La funzione è resa disponibile da Keycloak e attivabile per farla comparire durante il flusso di registrazione al servizio.</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pic>
        <p:nvPicPr>
          <p:cNvPr id="2" name="Immagine 1" descr="Immagine che contiene testo, software, computer, Software multimediale&#10;&#10;Descrizione generata automaticamente">
            <a:extLst>
              <a:ext uri="{FF2B5EF4-FFF2-40B4-BE49-F238E27FC236}">
                <a16:creationId xmlns:a16="http://schemas.microsoft.com/office/drawing/2014/main" id="{CA5E56FA-7BAB-AD59-DAE7-CBB84AC32CA8}"/>
              </a:ext>
            </a:extLst>
          </p:cNvPr>
          <p:cNvPicPr>
            <a:picLocks noChangeAspect="1"/>
          </p:cNvPicPr>
          <p:nvPr/>
        </p:nvPicPr>
        <p:blipFill rotWithShape="1">
          <a:blip r:embed="rId3"/>
          <a:srcRect l="34412" t="31804" r="34412" b="30004"/>
          <a:stretch/>
        </p:blipFill>
        <p:spPr>
          <a:xfrm>
            <a:off x="5779434" y="1817369"/>
            <a:ext cx="3019908" cy="1908811"/>
          </a:xfrm>
          <a:prstGeom prst="rect">
            <a:avLst/>
          </a:prstGeom>
        </p:spPr>
      </p:pic>
    </p:spTree>
    <p:extLst>
      <p:ext uri="{BB962C8B-B14F-4D97-AF65-F5344CB8AC3E}">
        <p14:creationId xmlns:p14="http://schemas.microsoft.com/office/powerpoint/2010/main" val="253865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303" name="Immagine 1302" descr="Immagine che contiene testo, Carattere, logo, bianco&#10;&#10;Descrizione generata automaticamente">
            <a:extLst>
              <a:ext uri="{FF2B5EF4-FFF2-40B4-BE49-F238E27FC236}">
                <a16:creationId xmlns:a16="http://schemas.microsoft.com/office/drawing/2014/main" id="{313BFAEF-A776-9D0D-A5B5-979DFEBDE9C7}"/>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20151" t="19435" r="21660" b="23777"/>
          <a:stretch/>
        </p:blipFill>
        <p:spPr>
          <a:xfrm>
            <a:off x="23877" y="2379675"/>
            <a:ext cx="1277179" cy="65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22" name="Google Shape;1022;p3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Tecnologie</a:t>
            </a:r>
            <a:endParaRPr dirty="0"/>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grpSp>
        <p:nvGrpSpPr>
          <p:cNvPr id="2" name="Google Shape;3862;p64">
            <a:extLst>
              <a:ext uri="{FF2B5EF4-FFF2-40B4-BE49-F238E27FC236}">
                <a16:creationId xmlns:a16="http://schemas.microsoft.com/office/drawing/2014/main" id="{7467E975-E9C9-0C2F-2585-1C7551D51783}"/>
              </a:ext>
            </a:extLst>
          </p:cNvPr>
          <p:cNvGrpSpPr/>
          <p:nvPr/>
        </p:nvGrpSpPr>
        <p:grpSpPr>
          <a:xfrm>
            <a:off x="670369" y="848922"/>
            <a:ext cx="3032509" cy="2853815"/>
            <a:chOff x="1030525" y="242725"/>
            <a:chExt cx="5561175" cy="5233475"/>
          </a:xfrm>
        </p:grpSpPr>
        <p:sp>
          <p:nvSpPr>
            <p:cNvPr id="4" name="Google Shape;3864;p64">
              <a:extLst>
                <a:ext uri="{FF2B5EF4-FFF2-40B4-BE49-F238E27FC236}">
                  <a16:creationId xmlns:a16="http://schemas.microsoft.com/office/drawing/2014/main" id="{ECE1F316-D274-F962-8736-2F7B5D23A125}"/>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865;p64">
              <a:extLst>
                <a:ext uri="{FF2B5EF4-FFF2-40B4-BE49-F238E27FC236}">
                  <a16:creationId xmlns:a16="http://schemas.microsoft.com/office/drawing/2014/main" id="{B2A50374-2DC0-D171-7A55-C80779F5E999}"/>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866;p64">
              <a:extLst>
                <a:ext uri="{FF2B5EF4-FFF2-40B4-BE49-F238E27FC236}">
                  <a16:creationId xmlns:a16="http://schemas.microsoft.com/office/drawing/2014/main" id="{095FC36E-79B4-7F4E-34A1-9D0432325546}"/>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867;p64">
              <a:extLst>
                <a:ext uri="{FF2B5EF4-FFF2-40B4-BE49-F238E27FC236}">
                  <a16:creationId xmlns:a16="http://schemas.microsoft.com/office/drawing/2014/main" id="{9F1A782C-2F21-D594-2DB1-9593706496EE}"/>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868;p64">
              <a:extLst>
                <a:ext uri="{FF2B5EF4-FFF2-40B4-BE49-F238E27FC236}">
                  <a16:creationId xmlns:a16="http://schemas.microsoft.com/office/drawing/2014/main" id="{1CB9D8EF-2E42-6998-0846-627EF63497D5}"/>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869;p64">
              <a:extLst>
                <a:ext uri="{FF2B5EF4-FFF2-40B4-BE49-F238E27FC236}">
                  <a16:creationId xmlns:a16="http://schemas.microsoft.com/office/drawing/2014/main" id="{167D86DC-7C56-51BC-060F-4515FF272CB5}"/>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870;p64">
              <a:extLst>
                <a:ext uri="{FF2B5EF4-FFF2-40B4-BE49-F238E27FC236}">
                  <a16:creationId xmlns:a16="http://schemas.microsoft.com/office/drawing/2014/main" id="{23C3E3EA-7784-D96D-7F34-4BCF6558BC83}"/>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871;p64">
              <a:extLst>
                <a:ext uri="{FF2B5EF4-FFF2-40B4-BE49-F238E27FC236}">
                  <a16:creationId xmlns:a16="http://schemas.microsoft.com/office/drawing/2014/main" id="{5FA3E4C8-DEDC-EADD-FD3E-10A9C4B2F188}"/>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872;p64">
              <a:extLst>
                <a:ext uri="{FF2B5EF4-FFF2-40B4-BE49-F238E27FC236}">
                  <a16:creationId xmlns:a16="http://schemas.microsoft.com/office/drawing/2014/main" id="{7DC124B4-3835-6F04-172B-F3954B5BD97E}"/>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873;p64">
              <a:extLst>
                <a:ext uri="{FF2B5EF4-FFF2-40B4-BE49-F238E27FC236}">
                  <a16:creationId xmlns:a16="http://schemas.microsoft.com/office/drawing/2014/main" id="{DB6120A7-5A4C-C240-781E-DAF474D1B8C3}"/>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874;p64">
              <a:extLst>
                <a:ext uri="{FF2B5EF4-FFF2-40B4-BE49-F238E27FC236}">
                  <a16:creationId xmlns:a16="http://schemas.microsoft.com/office/drawing/2014/main" id="{0AD7D157-E5D6-D31C-2B2B-AB689DC241B0}"/>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875;p64">
              <a:extLst>
                <a:ext uri="{FF2B5EF4-FFF2-40B4-BE49-F238E27FC236}">
                  <a16:creationId xmlns:a16="http://schemas.microsoft.com/office/drawing/2014/main" id="{6804240B-DBA0-A56A-CED1-288F4F45C8E9}"/>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76;p64">
              <a:extLst>
                <a:ext uri="{FF2B5EF4-FFF2-40B4-BE49-F238E27FC236}">
                  <a16:creationId xmlns:a16="http://schemas.microsoft.com/office/drawing/2014/main" id="{60A1DB02-1896-736C-298B-1569879B3DE3}"/>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77;p64">
              <a:extLst>
                <a:ext uri="{FF2B5EF4-FFF2-40B4-BE49-F238E27FC236}">
                  <a16:creationId xmlns:a16="http://schemas.microsoft.com/office/drawing/2014/main" id="{09AEB339-5D52-AE56-4C53-98652F82E605}"/>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78;p64">
              <a:extLst>
                <a:ext uri="{FF2B5EF4-FFF2-40B4-BE49-F238E27FC236}">
                  <a16:creationId xmlns:a16="http://schemas.microsoft.com/office/drawing/2014/main" id="{3F7C22E9-706C-628F-37D9-5389A3F58A55}"/>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879;p64">
              <a:extLst>
                <a:ext uri="{FF2B5EF4-FFF2-40B4-BE49-F238E27FC236}">
                  <a16:creationId xmlns:a16="http://schemas.microsoft.com/office/drawing/2014/main" id="{E55AEDBC-E809-39A8-63C2-F154BCF6D74C}"/>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880;p64">
              <a:extLst>
                <a:ext uri="{FF2B5EF4-FFF2-40B4-BE49-F238E27FC236}">
                  <a16:creationId xmlns:a16="http://schemas.microsoft.com/office/drawing/2014/main" id="{BA00B1E4-A154-B03C-EF30-17F497710934}"/>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881;p64">
              <a:extLst>
                <a:ext uri="{FF2B5EF4-FFF2-40B4-BE49-F238E27FC236}">
                  <a16:creationId xmlns:a16="http://schemas.microsoft.com/office/drawing/2014/main" id="{4A68DF29-4250-D794-9EA3-DDC1F13BD546}"/>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882;p64">
              <a:extLst>
                <a:ext uri="{FF2B5EF4-FFF2-40B4-BE49-F238E27FC236}">
                  <a16:creationId xmlns:a16="http://schemas.microsoft.com/office/drawing/2014/main" id="{62850896-4EA7-3992-9E8D-B38C4E1345E0}"/>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883;p64">
              <a:extLst>
                <a:ext uri="{FF2B5EF4-FFF2-40B4-BE49-F238E27FC236}">
                  <a16:creationId xmlns:a16="http://schemas.microsoft.com/office/drawing/2014/main" id="{EA93BAF9-CE09-20D5-48FE-B0593ADF89C4}"/>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884;p64">
              <a:extLst>
                <a:ext uri="{FF2B5EF4-FFF2-40B4-BE49-F238E27FC236}">
                  <a16:creationId xmlns:a16="http://schemas.microsoft.com/office/drawing/2014/main" id="{D539990A-5283-BA7B-EFB0-27969CF817FC}"/>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885;p64">
              <a:extLst>
                <a:ext uri="{FF2B5EF4-FFF2-40B4-BE49-F238E27FC236}">
                  <a16:creationId xmlns:a16="http://schemas.microsoft.com/office/drawing/2014/main" id="{3992F9CF-F3E6-14FE-9426-2B948EB78AEA}"/>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886;p64">
              <a:extLst>
                <a:ext uri="{FF2B5EF4-FFF2-40B4-BE49-F238E27FC236}">
                  <a16:creationId xmlns:a16="http://schemas.microsoft.com/office/drawing/2014/main" id="{50E049B5-5287-8BAE-0064-8235790AC507}"/>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887;p64">
              <a:extLst>
                <a:ext uri="{FF2B5EF4-FFF2-40B4-BE49-F238E27FC236}">
                  <a16:creationId xmlns:a16="http://schemas.microsoft.com/office/drawing/2014/main" id="{B7AC8F16-9579-90AB-8540-64CA1C94445D}"/>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3900;p64">
              <a:extLst>
                <a:ext uri="{FF2B5EF4-FFF2-40B4-BE49-F238E27FC236}">
                  <a16:creationId xmlns:a16="http://schemas.microsoft.com/office/drawing/2014/main" id="{04BC4BAE-F3D0-0308-D79F-0417C6A16EC0}"/>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3912;p64">
              <a:extLst>
                <a:ext uri="{FF2B5EF4-FFF2-40B4-BE49-F238E27FC236}">
                  <a16:creationId xmlns:a16="http://schemas.microsoft.com/office/drawing/2014/main" id="{67E2C734-5573-8E62-F8C5-E368C08A7CB0}"/>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3913;p64">
              <a:extLst>
                <a:ext uri="{FF2B5EF4-FFF2-40B4-BE49-F238E27FC236}">
                  <a16:creationId xmlns:a16="http://schemas.microsoft.com/office/drawing/2014/main" id="{7980F6D4-A2C8-F5EF-4044-C7A983C0E578}"/>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3914;p64">
              <a:extLst>
                <a:ext uri="{FF2B5EF4-FFF2-40B4-BE49-F238E27FC236}">
                  <a16:creationId xmlns:a16="http://schemas.microsoft.com/office/drawing/2014/main" id="{DF21016A-9D20-502B-A69B-2842A307E09C}"/>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3915;p64">
              <a:extLst>
                <a:ext uri="{FF2B5EF4-FFF2-40B4-BE49-F238E27FC236}">
                  <a16:creationId xmlns:a16="http://schemas.microsoft.com/office/drawing/2014/main" id="{86D8E526-28CA-F990-6AE4-157867F9FE53}"/>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3922;p64">
              <a:extLst>
                <a:ext uri="{FF2B5EF4-FFF2-40B4-BE49-F238E27FC236}">
                  <a16:creationId xmlns:a16="http://schemas.microsoft.com/office/drawing/2014/main" id="{E4AB2DBE-0101-0B67-C221-3EC0E9647B6D}"/>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3923;p64">
              <a:extLst>
                <a:ext uri="{FF2B5EF4-FFF2-40B4-BE49-F238E27FC236}">
                  <a16:creationId xmlns:a16="http://schemas.microsoft.com/office/drawing/2014/main" id="{E3329381-C3CD-19A9-45C0-E190FAC8A3E4}"/>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3924;p64">
              <a:extLst>
                <a:ext uri="{FF2B5EF4-FFF2-40B4-BE49-F238E27FC236}">
                  <a16:creationId xmlns:a16="http://schemas.microsoft.com/office/drawing/2014/main" id="{DE2A0540-DBC2-BA75-C418-A184E8F0D85E}"/>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293" name="Immagine 1292" descr="Immagine che contiene simbolo, Elementi grafici&#10;&#10;Descrizione generata automaticamente">
            <a:extLst>
              <a:ext uri="{FF2B5EF4-FFF2-40B4-BE49-F238E27FC236}">
                <a16:creationId xmlns:a16="http://schemas.microsoft.com/office/drawing/2014/main" id="{CEB46509-4A7F-F05F-DD4C-625CAE998569}"/>
              </a:ext>
            </a:extLst>
          </p:cNvPr>
          <p:cNvPicPr>
            <a:picLocks noChangeAspect="1"/>
          </p:cNvPicPr>
          <p:nvPr/>
        </p:nvPicPr>
        <p:blipFill rotWithShape="1">
          <a:blip r:embed="rId4">
            <a:duotone>
              <a:prstClr val="black"/>
              <a:srgbClr val="ABFEE3">
                <a:tint val="45000"/>
                <a:satMod val="400000"/>
              </a:srgbClr>
            </a:duotone>
            <a:extLst>
              <a:ext uri="{28A0092B-C50C-407E-A947-70E740481C1C}">
                <a14:useLocalDpi xmlns:a14="http://schemas.microsoft.com/office/drawing/2010/main" val="0"/>
              </a:ext>
            </a:extLst>
          </a:blip>
          <a:srcRect l="20955" t="-3366" r="20500" b="-1"/>
          <a:stretch/>
        </p:blipFill>
        <p:spPr>
          <a:xfrm>
            <a:off x="1135604" y="1222888"/>
            <a:ext cx="520205" cy="482196"/>
          </a:xfrm>
          <a:prstGeom prst="rect">
            <a:avLst/>
          </a:prstGeom>
        </p:spPr>
      </p:pic>
      <p:pic>
        <p:nvPicPr>
          <p:cNvPr id="1304" name="Picture 4" descr="Immagine che contiene schermata, Elementi grafici, design&#10;&#10;Descrizione generata automaticamente">
            <a:hlinkClick r:id="rId5"/>
            <a:extLst>
              <a:ext uri="{FF2B5EF4-FFF2-40B4-BE49-F238E27FC236}">
                <a16:creationId xmlns:a16="http://schemas.microsoft.com/office/drawing/2014/main" id="{D1A96A58-25FF-7A29-104A-59110C59F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911" y="1269116"/>
            <a:ext cx="520205" cy="520205"/>
          </a:xfrm>
          <a:prstGeom prst="rect">
            <a:avLst/>
          </a:prstGeom>
          <a:noFill/>
          <a:extLst>
            <a:ext uri="{909E8E84-426E-40DD-AFC4-6F175D3DCCD1}">
              <a14:hiddenFill xmlns:a14="http://schemas.microsoft.com/office/drawing/2010/main">
                <a:solidFill>
                  <a:srgbClr val="FFFFFF"/>
                </a:solidFill>
              </a14:hiddenFill>
            </a:ext>
          </a:extLst>
        </p:spPr>
      </p:pic>
      <p:pic>
        <p:nvPicPr>
          <p:cNvPr id="1305" name="Immagine 1304" descr="Immagine che contiene silhouette, clipart&#10;&#10;Descrizione generata automaticamente">
            <a:extLst>
              <a:ext uri="{FF2B5EF4-FFF2-40B4-BE49-F238E27FC236}">
                <a16:creationId xmlns:a16="http://schemas.microsoft.com/office/drawing/2014/main" id="{8CD03DC1-3919-FFF8-57B2-701608B2F2EB}"/>
              </a:ext>
            </a:extLst>
          </p:cNvPr>
          <p:cNvPicPr>
            <a:picLocks noChangeAspect="1"/>
          </p:cNvPicPr>
          <p:nvPr/>
        </p:nvPicPr>
        <p:blipFill>
          <a:blip r:embed="rId7">
            <a:duotone>
              <a:prstClr val="black"/>
              <a:srgbClr val="ABFEE3">
                <a:tint val="45000"/>
                <a:satMod val="400000"/>
              </a:srgbClr>
            </a:duotone>
            <a:extLst>
              <a:ext uri="{28A0092B-C50C-407E-A947-70E740481C1C}">
                <a14:useLocalDpi xmlns:a14="http://schemas.microsoft.com/office/drawing/2010/main" val="0"/>
              </a:ext>
            </a:extLst>
          </a:blip>
          <a:stretch>
            <a:fillRect/>
          </a:stretch>
        </p:blipFill>
        <p:spPr>
          <a:xfrm>
            <a:off x="1972986" y="963836"/>
            <a:ext cx="421426" cy="421426"/>
          </a:xfrm>
          <a:prstGeom prst="rect">
            <a:avLst/>
          </a:prstGeom>
        </p:spPr>
      </p:pic>
      <p:pic>
        <p:nvPicPr>
          <p:cNvPr id="1307" name="Immagine 1306" descr="Immagine che contiene Elementi grafici, Carattere, grafica, logo&#10;&#10;Descrizione generata automaticamente">
            <a:extLst>
              <a:ext uri="{FF2B5EF4-FFF2-40B4-BE49-F238E27FC236}">
                <a16:creationId xmlns:a16="http://schemas.microsoft.com/office/drawing/2014/main" id="{850E9413-E684-0D66-966E-9BB0FA8B8B91}"/>
              </a:ext>
            </a:extLst>
          </p:cNvPr>
          <p:cNvPicPr>
            <a:picLocks noChangeAspect="1"/>
          </p:cNvPicPr>
          <p:nvPr/>
        </p:nvPicPr>
        <p:blipFill>
          <a:blip r:embed="rId8"/>
          <a:stretch>
            <a:fillRect/>
          </a:stretch>
        </p:blipFill>
        <p:spPr>
          <a:xfrm>
            <a:off x="155889" y="1743357"/>
            <a:ext cx="1401519" cy="377753"/>
          </a:xfrm>
          <a:prstGeom prst="rect">
            <a:avLst/>
          </a:prstGeom>
        </p:spPr>
      </p:pic>
      <p:pic>
        <p:nvPicPr>
          <p:cNvPr id="3" name="Immagine 2" descr="Immagine che contiene Elementi grafici, Carattere, testo, grafica&#10;&#10;Descrizione generata automaticamente">
            <a:extLst>
              <a:ext uri="{FF2B5EF4-FFF2-40B4-BE49-F238E27FC236}">
                <a16:creationId xmlns:a16="http://schemas.microsoft.com/office/drawing/2014/main" id="{3DD2465F-AE46-48A2-905D-C1C543DF3952}"/>
              </a:ext>
            </a:extLst>
          </p:cNvPr>
          <p:cNvPicPr>
            <a:picLocks noChangeAspect="1"/>
          </p:cNvPicPr>
          <p:nvPr/>
        </p:nvPicPr>
        <p:blipFill>
          <a:blip r:embed="rId9"/>
          <a:stretch>
            <a:fillRect/>
          </a:stretch>
        </p:blipFill>
        <p:spPr>
          <a:xfrm>
            <a:off x="3133688" y="2424212"/>
            <a:ext cx="569190" cy="56919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AC-12 – </a:t>
            </a:r>
            <a:r>
              <a:rPr lang="it-IT" kern="100" dirty="0">
                <a:latin typeface="Viga" panose="020B0604020202020204" charset="0"/>
                <a:cs typeface="Times New Roman" panose="02020603050405020304" pitchFamily="18" charset="0"/>
              </a:rPr>
              <a:t>SESSION TERMINATION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Termina automaticamente una sessione utente dopo determinate condizioni definite o eventi di attivazione che richiedono la disconnessione della sessione.</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 </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Tra le condizioni o gli eventi che richiedono la terminazione automatica della sessione vi sono i periodi di inattività dell'utente definiti dall'organizzazione. </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l periodo di inattività massimo è stato impostato a 30 minuti, dopo il quale l'utente è obbligato a effettuare nuovamente il login.</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pic>
        <p:nvPicPr>
          <p:cNvPr id="6" name="Immagine 5" descr="Immagine che contiene testo, schermata, Carattere, bianco&#10;&#10;Descrizione generata automaticamente">
            <a:extLst>
              <a:ext uri="{FF2B5EF4-FFF2-40B4-BE49-F238E27FC236}">
                <a16:creationId xmlns:a16="http://schemas.microsoft.com/office/drawing/2014/main" id="{E9FA44B9-ED63-BC29-0978-EB9E5C3E4528}"/>
              </a:ext>
            </a:extLst>
          </p:cNvPr>
          <p:cNvPicPr>
            <a:picLocks noChangeAspect="1"/>
          </p:cNvPicPr>
          <p:nvPr/>
        </p:nvPicPr>
        <p:blipFill>
          <a:blip r:embed="rId3"/>
          <a:stretch>
            <a:fillRect/>
          </a:stretch>
        </p:blipFill>
        <p:spPr>
          <a:xfrm>
            <a:off x="1384300" y="3368315"/>
            <a:ext cx="6375400" cy="914400"/>
          </a:xfrm>
          <a:prstGeom prst="rect">
            <a:avLst/>
          </a:prstGeom>
        </p:spPr>
      </p:pic>
    </p:spTree>
    <p:extLst>
      <p:ext uri="{BB962C8B-B14F-4D97-AF65-F5344CB8AC3E}">
        <p14:creationId xmlns:p14="http://schemas.microsoft.com/office/powerpoint/2010/main" val="1307422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AC-12 (1) </a:t>
            </a:r>
            <a:r>
              <a:rPr lang="it-IT" dirty="0"/>
              <a:t>USER-</a:t>
            </a:r>
            <a:r>
              <a:rPr lang="it-IT" dirty="0" err="1"/>
              <a:t>INITIATED</a:t>
            </a:r>
            <a:r>
              <a:rPr lang="it-IT" dirty="0"/>
              <a:t> LOGOUTS / MESSAGE DISPLAYS</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Fornire una funzionalità di logout per le sessioni di comunicazione avviate dall'utente ogni volta che si utilizza l'autenticazione per accedere al sistema protetto.</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 </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È stato implementato un pulsante che permette di effettuare il logout dell'utente, utilizzabile in qualsiasi stato del sistema.</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4859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AC-12 (2) – </a:t>
            </a:r>
            <a:r>
              <a:rPr lang="it-IT" kern="100" dirty="0" err="1">
                <a:latin typeface="Viga" panose="020B0604020202020204" charset="0"/>
                <a:cs typeface="Times New Roman" panose="02020603050405020304" pitchFamily="18" charset="0"/>
              </a:rPr>
              <a:t>TERMINATION</a:t>
            </a:r>
            <a:r>
              <a:rPr lang="it-IT" kern="100" dirty="0">
                <a:latin typeface="Viga" panose="020B0604020202020204" charset="0"/>
                <a:cs typeface="Times New Roman" panose="02020603050405020304" pitchFamily="18" charset="0"/>
              </a:rPr>
              <a:t> MESSAGE</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Messaggio di logout esplicito agli utenti che indica la chisura della sessione di comunicazione.</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 </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È stato implementato un pulsante che permette di effettuare il logout dell'utente, utilizzabile in qualsiasi stato del sistema.</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pic>
        <p:nvPicPr>
          <p:cNvPr id="4" name="Immagine 3" descr="Immagine che contiene testo, schermata, computer, design&#10;&#10;Descrizione generata automaticamente">
            <a:extLst>
              <a:ext uri="{FF2B5EF4-FFF2-40B4-BE49-F238E27FC236}">
                <a16:creationId xmlns:a16="http://schemas.microsoft.com/office/drawing/2014/main" id="{1876CDF1-D197-B240-5DAC-3B8D243BEE2B}"/>
              </a:ext>
            </a:extLst>
          </p:cNvPr>
          <p:cNvPicPr>
            <a:picLocks noChangeAspect="1"/>
          </p:cNvPicPr>
          <p:nvPr/>
        </p:nvPicPr>
        <p:blipFill>
          <a:blip r:embed="rId3"/>
          <a:stretch>
            <a:fillRect/>
          </a:stretch>
        </p:blipFill>
        <p:spPr>
          <a:xfrm>
            <a:off x="1464754" y="2446468"/>
            <a:ext cx="5960533" cy="2226921"/>
          </a:xfrm>
          <a:prstGeom prst="rect">
            <a:avLst/>
          </a:prstGeom>
        </p:spPr>
      </p:pic>
    </p:spTree>
    <p:extLst>
      <p:ext uri="{BB962C8B-B14F-4D97-AF65-F5344CB8AC3E}">
        <p14:creationId xmlns:p14="http://schemas.microsoft.com/office/powerpoint/2010/main" val="4055453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AC-17 – </a:t>
            </a:r>
            <a:r>
              <a:rPr lang="it-IT" kern="100" dirty="0">
                <a:latin typeface="Viga" panose="020B0604020202020204" charset="0"/>
                <a:cs typeface="Times New Roman" panose="02020603050405020304" pitchFamily="18" charset="0"/>
              </a:rPr>
              <a:t>REMOTE ACCESS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Stabilire le restrizioni d'uso e i requisiti di connessione per ogni tipo di accesso remoto consentito;</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Autorizzare ogni tipo di accesso remoto al sistema prima di consentire tali connessioni</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L'applicazione consente agli utenti di accedere al server tramite una connessione HTTPS, garantendo segretezza e autenticità della comunicazione tra il sistema e l’utilizzatore. </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Il sistema di autorizzazione si interpone tra tutti i servizi e tutte le richieste, garantendone l’accesso esclusivo.</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7396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AC-17 (1)– </a:t>
            </a:r>
            <a:r>
              <a:rPr lang="it-IT" dirty="0" err="1"/>
              <a:t>AUTOMATED</a:t>
            </a:r>
            <a:r>
              <a:rPr lang="it-IT" dirty="0"/>
              <a:t> MONITORING / CONTROL</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Impiegare meccanismi automatici per osservare e tenere sotto controllo i metodi d’accesso.</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Keycloak permette di tracciare e di notificare eventuali tentativi di azioni illegali.</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Inoltre, le attività di accesso sono registrate dai logger del sistema.</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5297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8"/>
            <a:ext cx="8393874" cy="945917"/>
          </a:xfrm>
          <a:prstGeom prst="rect">
            <a:avLst/>
          </a:prstGeom>
        </p:spPr>
        <p:txBody>
          <a:bodyPr spcFirstLastPara="1" wrap="square" lIns="91425" tIns="91425" rIns="91425" bIns="91425" anchor="t" anchorCtr="0">
            <a:noAutofit/>
          </a:bodyPr>
          <a:lstStyle/>
          <a:p>
            <a:r>
              <a:rPr lang="en" dirty="0"/>
              <a:t>AC-17 (2)– </a:t>
            </a:r>
            <a:r>
              <a:rPr lang="en-US" dirty="0"/>
              <a:t>PROTECTION OF CONFIDENTIALITY / INTEGRITY USING ENCRYPTION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Implementare meccanismi crittografici per garantire la confidenzialità e l’integrità delle sessioni ad accesso.</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 meccanismi di sicurezza adottati sono l’uso di una connessione </a:t>
            </a:r>
            <a:r>
              <a:rPr lang="it-IT" kern="100" dirty="0">
                <a:latin typeface="DM Sans" pitchFamily="2" charset="0"/>
                <a:ea typeface="Calibri" panose="020F0502020204030204" pitchFamily="34" charset="0"/>
                <a:cs typeface="Times New Roman" panose="02020603050405020304" pitchFamily="18" charset="0"/>
              </a:rPr>
              <a:t>sicura HTTPS mediante protocollo TLS.</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117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0" y="1458975"/>
            <a:ext cx="4743899"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FAMIGLIA DI CONTROLLI:	IA</a:t>
            </a:r>
            <a:endParaRPr dirty="0"/>
          </a:p>
        </p:txBody>
      </p:sp>
      <p:sp>
        <p:nvSpPr>
          <p:cNvPr id="2686" name="Google Shape;2686;p56"/>
          <p:cNvSpPr txBox="1">
            <a:spLocks noGrp="1"/>
          </p:cNvSpPr>
          <p:nvPr>
            <p:ph type="title" idx="2"/>
          </p:nvPr>
        </p:nvSpPr>
        <p:spPr>
          <a:xfrm>
            <a:off x="5611606" y="569329"/>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07</a:t>
            </a:r>
            <a:endParaRPr dirty="0"/>
          </a:p>
        </p:txBody>
      </p:sp>
      <p:grpSp>
        <p:nvGrpSpPr>
          <p:cNvPr id="2802" name="Google Shape;644;p39">
            <a:extLst>
              <a:ext uri="{FF2B5EF4-FFF2-40B4-BE49-F238E27FC236}">
                <a16:creationId xmlns:a16="http://schemas.microsoft.com/office/drawing/2014/main" id="{02218D39-4D72-AB66-5587-AC109909FCA8}"/>
              </a:ext>
            </a:extLst>
          </p:cNvPr>
          <p:cNvGrpSpPr/>
          <p:nvPr/>
        </p:nvGrpSpPr>
        <p:grpSpPr>
          <a:xfrm>
            <a:off x="275112" y="1458975"/>
            <a:ext cx="3272032" cy="3152706"/>
            <a:chOff x="2528253" y="1011769"/>
            <a:chExt cx="4083404" cy="3934488"/>
          </a:xfrm>
        </p:grpSpPr>
        <p:sp>
          <p:nvSpPr>
            <p:cNvPr id="2803" name="Google Shape;646;p39">
              <a:extLst>
                <a:ext uri="{FF2B5EF4-FFF2-40B4-BE49-F238E27FC236}">
                  <a16:creationId xmlns:a16="http://schemas.microsoft.com/office/drawing/2014/main" id="{B74AEB64-3603-6082-DFF6-D89667B15B99}"/>
                </a:ext>
              </a:extLst>
            </p:cNvPr>
            <p:cNvSpPr/>
            <p:nvPr/>
          </p:nvSpPr>
          <p:spPr>
            <a:xfrm>
              <a:off x="4759419" y="2129028"/>
              <a:ext cx="1524554" cy="1284509"/>
            </a:xfrm>
            <a:custGeom>
              <a:avLst/>
              <a:gdLst/>
              <a:ahLst/>
              <a:cxnLst/>
              <a:rect l="l" t="t" r="r" b="b"/>
              <a:pathLst>
                <a:path w="67773" h="57102" extrusionOk="0">
                  <a:moveTo>
                    <a:pt x="1" y="1"/>
                  </a:moveTo>
                  <a:lnTo>
                    <a:pt x="26138" y="31114"/>
                  </a:lnTo>
                  <a:cubicBezTo>
                    <a:pt x="27067" y="30844"/>
                    <a:pt x="27907" y="30694"/>
                    <a:pt x="28536" y="30694"/>
                  </a:cubicBezTo>
                  <a:cubicBezTo>
                    <a:pt x="28776" y="30694"/>
                    <a:pt x="28986" y="30694"/>
                    <a:pt x="29165" y="30754"/>
                  </a:cubicBezTo>
                  <a:cubicBezTo>
                    <a:pt x="29825" y="30964"/>
                    <a:pt x="30394" y="31504"/>
                    <a:pt x="30994" y="32283"/>
                  </a:cubicBezTo>
                  <a:cubicBezTo>
                    <a:pt x="31114" y="32433"/>
                    <a:pt x="31264" y="32613"/>
                    <a:pt x="31384" y="32792"/>
                  </a:cubicBezTo>
                  <a:lnTo>
                    <a:pt x="31563" y="32792"/>
                  </a:lnTo>
                  <a:cubicBezTo>
                    <a:pt x="32463" y="32313"/>
                    <a:pt x="34891" y="31114"/>
                    <a:pt x="36479" y="31114"/>
                  </a:cubicBezTo>
                  <a:cubicBezTo>
                    <a:pt x="36929" y="31114"/>
                    <a:pt x="37288" y="31204"/>
                    <a:pt x="37558" y="31474"/>
                  </a:cubicBezTo>
                  <a:cubicBezTo>
                    <a:pt x="37768" y="31683"/>
                    <a:pt x="38008" y="32163"/>
                    <a:pt x="38278" y="32792"/>
                  </a:cubicBezTo>
                  <a:lnTo>
                    <a:pt x="39746" y="32792"/>
                  </a:lnTo>
                  <a:lnTo>
                    <a:pt x="1" y="1"/>
                  </a:lnTo>
                  <a:close/>
                  <a:moveTo>
                    <a:pt x="64025" y="52815"/>
                  </a:moveTo>
                  <a:lnTo>
                    <a:pt x="66154" y="57102"/>
                  </a:lnTo>
                  <a:cubicBezTo>
                    <a:pt x="66693" y="56712"/>
                    <a:pt x="67233" y="56322"/>
                    <a:pt x="67772" y="55903"/>
                  </a:cubicBezTo>
                  <a:lnTo>
                    <a:pt x="64025" y="52815"/>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647;p39">
              <a:extLst>
                <a:ext uri="{FF2B5EF4-FFF2-40B4-BE49-F238E27FC236}">
                  <a16:creationId xmlns:a16="http://schemas.microsoft.com/office/drawing/2014/main" id="{450A180C-FE9C-FEB0-75A6-A1B4DB6672A9}"/>
                </a:ext>
              </a:extLst>
            </p:cNvPr>
            <p:cNvSpPr/>
            <p:nvPr/>
          </p:nvSpPr>
          <p:spPr>
            <a:xfrm>
              <a:off x="4759419" y="2129028"/>
              <a:ext cx="422119" cy="737679"/>
            </a:xfrm>
            <a:custGeom>
              <a:avLst/>
              <a:gdLst/>
              <a:ahLst/>
              <a:cxnLst/>
              <a:rect l="l" t="t" r="r" b="b"/>
              <a:pathLst>
                <a:path w="18765" h="32793" extrusionOk="0">
                  <a:moveTo>
                    <a:pt x="1" y="1"/>
                  </a:moveTo>
                  <a:lnTo>
                    <a:pt x="11331" y="32253"/>
                  </a:lnTo>
                  <a:cubicBezTo>
                    <a:pt x="11391" y="32163"/>
                    <a:pt x="11481" y="32133"/>
                    <a:pt x="11541" y="32073"/>
                  </a:cubicBezTo>
                  <a:cubicBezTo>
                    <a:pt x="11930" y="31863"/>
                    <a:pt x="12380" y="31773"/>
                    <a:pt x="12829" y="31773"/>
                  </a:cubicBezTo>
                  <a:cubicBezTo>
                    <a:pt x="13879" y="31773"/>
                    <a:pt x="15078" y="32223"/>
                    <a:pt x="16127" y="32792"/>
                  </a:cubicBezTo>
                  <a:lnTo>
                    <a:pt x="18764" y="32792"/>
                  </a:lnTo>
                  <a:lnTo>
                    <a:pt x="1"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648;p39">
              <a:extLst>
                <a:ext uri="{FF2B5EF4-FFF2-40B4-BE49-F238E27FC236}">
                  <a16:creationId xmlns:a16="http://schemas.microsoft.com/office/drawing/2014/main" id="{D45973C0-5E7C-F681-582F-5246E7D85DE3}"/>
                </a:ext>
              </a:extLst>
            </p:cNvPr>
            <p:cNvSpPr/>
            <p:nvPr/>
          </p:nvSpPr>
          <p:spPr>
            <a:xfrm>
              <a:off x="4078406" y="2129028"/>
              <a:ext cx="681036" cy="737679"/>
            </a:xfrm>
            <a:custGeom>
              <a:avLst/>
              <a:gdLst/>
              <a:ahLst/>
              <a:cxnLst/>
              <a:rect l="l" t="t" r="r" b="b"/>
              <a:pathLst>
                <a:path w="30275" h="32793" extrusionOk="0">
                  <a:moveTo>
                    <a:pt x="30275" y="1"/>
                  </a:moveTo>
                  <a:lnTo>
                    <a:pt x="1" y="32792"/>
                  </a:lnTo>
                  <a:lnTo>
                    <a:pt x="9562" y="32792"/>
                  </a:lnTo>
                  <a:lnTo>
                    <a:pt x="30275"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649;p39">
              <a:extLst>
                <a:ext uri="{FF2B5EF4-FFF2-40B4-BE49-F238E27FC236}">
                  <a16:creationId xmlns:a16="http://schemas.microsoft.com/office/drawing/2014/main" id="{D03B2F86-21AB-12EB-AB1B-DFA327A2B6D6}"/>
                </a:ext>
              </a:extLst>
            </p:cNvPr>
            <p:cNvSpPr/>
            <p:nvPr/>
          </p:nvSpPr>
          <p:spPr>
            <a:xfrm>
              <a:off x="3260510" y="1011769"/>
              <a:ext cx="2708578" cy="1861011"/>
            </a:xfrm>
            <a:custGeom>
              <a:avLst/>
              <a:gdLst/>
              <a:ahLst/>
              <a:cxnLst/>
              <a:rect l="l" t="t" r="r" b="b"/>
              <a:pathLst>
                <a:path w="120408" h="82730" extrusionOk="0">
                  <a:moveTo>
                    <a:pt x="4707" y="0"/>
                  </a:moveTo>
                  <a:cubicBezTo>
                    <a:pt x="2099" y="0"/>
                    <a:pt x="1" y="2098"/>
                    <a:pt x="1" y="4706"/>
                  </a:cubicBezTo>
                  <a:lnTo>
                    <a:pt x="1" y="82729"/>
                  </a:lnTo>
                  <a:lnTo>
                    <a:pt x="120407" y="82729"/>
                  </a:lnTo>
                  <a:lnTo>
                    <a:pt x="120407" y="4706"/>
                  </a:lnTo>
                  <a:cubicBezTo>
                    <a:pt x="120407" y="2098"/>
                    <a:pt x="118309" y="0"/>
                    <a:pt x="1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651;p39">
              <a:extLst>
                <a:ext uri="{FF2B5EF4-FFF2-40B4-BE49-F238E27FC236}">
                  <a16:creationId xmlns:a16="http://schemas.microsoft.com/office/drawing/2014/main" id="{0ABE7851-153D-99E2-9CD4-28549CC4D547}"/>
                </a:ext>
              </a:extLst>
            </p:cNvPr>
            <p:cNvSpPr/>
            <p:nvPr/>
          </p:nvSpPr>
          <p:spPr>
            <a:xfrm>
              <a:off x="2864036" y="2872758"/>
              <a:ext cx="3513652" cy="812519"/>
            </a:xfrm>
            <a:custGeom>
              <a:avLst/>
              <a:gdLst/>
              <a:ahLst/>
              <a:cxnLst/>
              <a:rect l="l" t="t" r="r" b="b"/>
              <a:pathLst>
                <a:path w="156197" h="36120" extrusionOk="0">
                  <a:moveTo>
                    <a:pt x="17626" y="0"/>
                  </a:moveTo>
                  <a:lnTo>
                    <a:pt x="1" y="36119"/>
                  </a:lnTo>
                  <a:lnTo>
                    <a:pt x="156197" y="36119"/>
                  </a:lnTo>
                  <a:lnTo>
                    <a:pt x="138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652;p39">
              <a:extLst>
                <a:ext uri="{FF2B5EF4-FFF2-40B4-BE49-F238E27FC236}">
                  <a16:creationId xmlns:a16="http://schemas.microsoft.com/office/drawing/2014/main" id="{6D7B84B9-D9C3-6609-3A6A-0AADEB9700FC}"/>
                </a:ext>
              </a:extLst>
            </p:cNvPr>
            <p:cNvSpPr/>
            <p:nvPr/>
          </p:nvSpPr>
          <p:spPr>
            <a:xfrm>
              <a:off x="2854610" y="2866684"/>
              <a:ext cx="3532525" cy="823969"/>
            </a:xfrm>
            <a:custGeom>
              <a:avLst/>
              <a:gdLst/>
              <a:ahLst/>
              <a:cxnLst/>
              <a:rect l="l" t="t" r="r" b="b"/>
              <a:pathLst>
                <a:path w="157036" h="36629" extrusionOk="0">
                  <a:moveTo>
                    <a:pt x="138301" y="510"/>
                  </a:moveTo>
                  <a:lnTo>
                    <a:pt x="156196" y="36119"/>
                  </a:lnTo>
                  <a:lnTo>
                    <a:pt x="840" y="36119"/>
                  </a:lnTo>
                  <a:lnTo>
                    <a:pt x="18196" y="510"/>
                  </a:lnTo>
                  <a:close/>
                  <a:moveTo>
                    <a:pt x="17865" y="0"/>
                  </a:moveTo>
                  <a:lnTo>
                    <a:pt x="17805" y="150"/>
                  </a:lnTo>
                  <a:lnTo>
                    <a:pt x="0" y="36629"/>
                  </a:lnTo>
                  <a:lnTo>
                    <a:pt x="157035" y="36629"/>
                  </a:lnTo>
                  <a:lnTo>
                    <a:pt x="138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653;p39">
              <a:extLst>
                <a:ext uri="{FF2B5EF4-FFF2-40B4-BE49-F238E27FC236}">
                  <a16:creationId xmlns:a16="http://schemas.microsoft.com/office/drawing/2014/main" id="{D8832930-1D2B-0478-0580-11CC4ADFE378}"/>
                </a:ext>
              </a:extLst>
            </p:cNvPr>
            <p:cNvSpPr/>
            <p:nvPr/>
          </p:nvSpPr>
          <p:spPr>
            <a:xfrm>
              <a:off x="2853935" y="3690631"/>
              <a:ext cx="3533200" cy="49939"/>
            </a:xfrm>
            <a:custGeom>
              <a:avLst/>
              <a:gdLst/>
              <a:ahLst/>
              <a:cxnLst/>
              <a:rect l="l" t="t" r="r" b="b"/>
              <a:pathLst>
                <a:path w="157066" h="2220" extrusionOk="0">
                  <a:moveTo>
                    <a:pt x="0" y="1"/>
                  </a:moveTo>
                  <a:lnTo>
                    <a:pt x="0" y="2219"/>
                  </a:lnTo>
                  <a:lnTo>
                    <a:pt x="157065" y="2219"/>
                  </a:lnTo>
                  <a:lnTo>
                    <a:pt x="157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654;p39">
              <a:extLst>
                <a:ext uri="{FF2B5EF4-FFF2-40B4-BE49-F238E27FC236}">
                  <a16:creationId xmlns:a16="http://schemas.microsoft.com/office/drawing/2014/main" id="{8990538A-B42D-CEC8-C1F6-B9F7539F3E6C}"/>
                </a:ext>
              </a:extLst>
            </p:cNvPr>
            <p:cNvSpPr/>
            <p:nvPr/>
          </p:nvSpPr>
          <p:spPr>
            <a:xfrm>
              <a:off x="3183645" y="2920627"/>
              <a:ext cx="2930401" cy="555626"/>
            </a:xfrm>
            <a:custGeom>
              <a:avLst/>
              <a:gdLst/>
              <a:ahLst/>
              <a:cxnLst/>
              <a:rect l="l" t="t" r="r" b="b"/>
              <a:pathLst>
                <a:path w="130269" h="24700" extrusionOk="0">
                  <a:moveTo>
                    <a:pt x="10941" y="0"/>
                  </a:moveTo>
                  <a:lnTo>
                    <a:pt x="9293" y="3747"/>
                  </a:lnTo>
                  <a:lnTo>
                    <a:pt x="16606" y="3747"/>
                  </a:lnTo>
                  <a:lnTo>
                    <a:pt x="18165" y="0"/>
                  </a:lnTo>
                  <a:close/>
                  <a:moveTo>
                    <a:pt x="18735" y="0"/>
                  </a:moveTo>
                  <a:lnTo>
                    <a:pt x="17176" y="3747"/>
                  </a:lnTo>
                  <a:lnTo>
                    <a:pt x="25119" y="3747"/>
                  </a:lnTo>
                  <a:lnTo>
                    <a:pt x="26558" y="0"/>
                  </a:lnTo>
                  <a:close/>
                  <a:moveTo>
                    <a:pt x="27127" y="0"/>
                  </a:moveTo>
                  <a:lnTo>
                    <a:pt x="25689" y="3747"/>
                  </a:lnTo>
                  <a:lnTo>
                    <a:pt x="33632" y="3747"/>
                  </a:lnTo>
                  <a:lnTo>
                    <a:pt x="34741" y="0"/>
                  </a:lnTo>
                  <a:close/>
                  <a:moveTo>
                    <a:pt x="35280" y="0"/>
                  </a:moveTo>
                  <a:lnTo>
                    <a:pt x="34171" y="3747"/>
                  </a:lnTo>
                  <a:lnTo>
                    <a:pt x="39837" y="3747"/>
                  </a:lnTo>
                  <a:lnTo>
                    <a:pt x="40646" y="0"/>
                  </a:lnTo>
                  <a:close/>
                  <a:moveTo>
                    <a:pt x="41185" y="0"/>
                  </a:moveTo>
                  <a:lnTo>
                    <a:pt x="40376" y="3747"/>
                  </a:lnTo>
                  <a:lnTo>
                    <a:pt x="46071" y="3747"/>
                  </a:lnTo>
                  <a:lnTo>
                    <a:pt x="46551" y="0"/>
                  </a:lnTo>
                  <a:close/>
                  <a:moveTo>
                    <a:pt x="47090" y="0"/>
                  </a:moveTo>
                  <a:lnTo>
                    <a:pt x="46581" y="3747"/>
                  </a:lnTo>
                  <a:lnTo>
                    <a:pt x="52486" y="3747"/>
                  </a:lnTo>
                  <a:lnTo>
                    <a:pt x="52815" y="0"/>
                  </a:lnTo>
                  <a:close/>
                  <a:moveTo>
                    <a:pt x="53355" y="0"/>
                  </a:moveTo>
                  <a:lnTo>
                    <a:pt x="53025" y="3747"/>
                  </a:lnTo>
                  <a:lnTo>
                    <a:pt x="58780" y="3747"/>
                  </a:lnTo>
                  <a:lnTo>
                    <a:pt x="58960" y="0"/>
                  </a:lnTo>
                  <a:close/>
                  <a:moveTo>
                    <a:pt x="59470" y="0"/>
                  </a:moveTo>
                  <a:lnTo>
                    <a:pt x="59290" y="3747"/>
                  </a:lnTo>
                  <a:lnTo>
                    <a:pt x="65165" y="3747"/>
                  </a:lnTo>
                  <a:lnTo>
                    <a:pt x="65135" y="0"/>
                  </a:lnTo>
                  <a:close/>
                  <a:moveTo>
                    <a:pt x="65644" y="0"/>
                  </a:moveTo>
                  <a:lnTo>
                    <a:pt x="65704" y="3747"/>
                  </a:lnTo>
                  <a:lnTo>
                    <a:pt x="71279" y="3747"/>
                  </a:lnTo>
                  <a:lnTo>
                    <a:pt x="71070" y="0"/>
                  </a:lnTo>
                  <a:close/>
                  <a:moveTo>
                    <a:pt x="71609" y="0"/>
                  </a:moveTo>
                  <a:lnTo>
                    <a:pt x="71789" y="3747"/>
                  </a:lnTo>
                  <a:lnTo>
                    <a:pt x="77664" y="3747"/>
                  </a:lnTo>
                  <a:lnTo>
                    <a:pt x="77274" y="0"/>
                  </a:lnTo>
                  <a:close/>
                  <a:moveTo>
                    <a:pt x="77814" y="0"/>
                  </a:moveTo>
                  <a:lnTo>
                    <a:pt x="78204" y="3747"/>
                  </a:lnTo>
                  <a:lnTo>
                    <a:pt x="83989" y="3747"/>
                  </a:lnTo>
                  <a:lnTo>
                    <a:pt x="83419" y="0"/>
                  </a:lnTo>
                  <a:close/>
                  <a:moveTo>
                    <a:pt x="83929" y="0"/>
                  </a:moveTo>
                  <a:lnTo>
                    <a:pt x="84528" y="3747"/>
                  </a:lnTo>
                  <a:lnTo>
                    <a:pt x="90613" y="3747"/>
                  </a:lnTo>
                  <a:lnTo>
                    <a:pt x="89923" y="0"/>
                  </a:lnTo>
                  <a:close/>
                  <a:moveTo>
                    <a:pt x="90463" y="0"/>
                  </a:moveTo>
                  <a:lnTo>
                    <a:pt x="91152" y="3747"/>
                  </a:lnTo>
                  <a:lnTo>
                    <a:pt x="97297" y="3747"/>
                  </a:lnTo>
                  <a:lnTo>
                    <a:pt x="96338" y="0"/>
                  </a:lnTo>
                  <a:close/>
                  <a:moveTo>
                    <a:pt x="96877" y="0"/>
                  </a:moveTo>
                  <a:lnTo>
                    <a:pt x="97837" y="3747"/>
                  </a:lnTo>
                  <a:lnTo>
                    <a:pt x="103951" y="3747"/>
                  </a:lnTo>
                  <a:lnTo>
                    <a:pt x="102782" y="0"/>
                  </a:lnTo>
                  <a:close/>
                  <a:moveTo>
                    <a:pt x="103322" y="0"/>
                  </a:moveTo>
                  <a:lnTo>
                    <a:pt x="104491" y="3747"/>
                  </a:lnTo>
                  <a:lnTo>
                    <a:pt x="109197" y="3747"/>
                  </a:lnTo>
                  <a:lnTo>
                    <a:pt x="107878" y="0"/>
                  </a:lnTo>
                  <a:close/>
                  <a:moveTo>
                    <a:pt x="108448" y="0"/>
                  </a:moveTo>
                  <a:lnTo>
                    <a:pt x="109736" y="3747"/>
                  </a:lnTo>
                  <a:lnTo>
                    <a:pt x="115521" y="3747"/>
                  </a:lnTo>
                  <a:lnTo>
                    <a:pt x="114083" y="0"/>
                  </a:lnTo>
                  <a:close/>
                  <a:moveTo>
                    <a:pt x="114652" y="0"/>
                  </a:moveTo>
                  <a:lnTo>
                    <a:pt x="116091" y="3747"/>
                  </a:lnTo>
                  <a:lnTo>
                    <a:pt x="121336" y="3747"/>
                  </a:lnTo>
                  <a:lnTo>
                    <a:pt x="119808" y="180"/>
                  </a:lnTo>
                  <a:lnTo>
                    <a:pt x="119748" y="0"/>
                  </a:lnTo>
                  <a:close/>
                  <a:moveTo>
                    <a:pt x="9053" y="4257"/>
                  </a:moveTo>
                  <a:lnTo>
                    <a:pt x="7105" y="8693"/>
                  </a:lnTo>
                  <a:lnTo>
                    <a:pt x="14538" y="8693"/>
                  </a:lnTo>
                  <a:lnTo>
                    <a:pt x="16397" y="4257"/>
                  </a:lnTo>
                  <a:close/>
                  <a:moveTo>
                    <a:pt x="16966" y="4257"/>
                  </a:moveTo>
                  <a:lnTo>
                    <a:pt x="15108" y="8693"/>
                  </a:lnTo>
                  <a:lnTo>
                    <a:pt x="23201" y="8693"/>
                  </a:lnTo>
                  <a:lnTo>
                    <a:pt x="24909" y="4257"/>
                  </a:lnTo>
                  <a:close/>
                  <a:moveTo>
                    <a:pt x="25479" y="4257"/>
                  </a:moveTo>
                  <a:lnTo>
                    <a:pt x="23770" y="8693"/>
                  </a:lnTo>
                  <a:lnTo>
                    <a:pt x="32163" y="8693"/>
                  </a:lnTo>
                  <a:lnTo>
                    <a:pt x="33482" y="4257"/>
                  </a:lnTo>
                  <a:close/>
                  <a:moveTo>
                    <a:pt x="34022" y="4257"/>
                  </a:moveTo>
                  <a:lnTo>
                    <a:pt x="32703" y="8693"/>
                  </a:lnTo>
                  <a:lnTo>
                    <a:pt x="38757" y="8693"/>
                  </a:lnTo>
                  <a:lnTo>
                    <a:pt x="39717" y="4257"/>
                  </a:lnTo>
                  <a:close/>
                  <a:moveTo>
                    <a:pt x="40256" y="4257"/>
                  </a:moveTo>
                  <a:lnTo>
                    <a:pt x="39297" y="8693"/>
                  </a:lnTo>
                  <a:lnTo>
                    <a:pt x="45412" y="8693"/>
                  </a:lnTo>
                  <a:lnTo>
                    <a:pt x="46011" y="4257"/>
                  </a:lnTo>
                  <a:close/>
                  <a:moveTo>
                    <a:pt x="46521" y="4257"/>
                  </a:moveTo>
                  <a:lnTo>
                    <a:pt x="45951" y="8693"/>
                  </a:lnTo>
                  <a:lnTo>
                    <a:pt x="52036" y="8693"/>
                  </a:lnTo>
                  <a:lnTo>
                    <a:pt x="52426" y="4257"/>
                  </a:lnTo>
                  <a:close/>
                  <a:moveTo>
                    <a:pt x="52965" y="4257"/>
                  </a:moveTo>
                  <a:lnTo>
                    <a:pt x="52546" y="8693"/>
                  </a:lnTo>
                  <a:lnTo>
                    <a:pt x="58510" y="8693"/>
                  </a:lnTo>
                  <a:lnTo>
                    <a:pt x="58750" y="4257"/>
                  </a:lnTo>
                  <a:close/>
                  <a:moveTo>
                    <a:pt x="59260" y="4257"/>
                  </a:moveTo>
                  <a:lnTo>
                    <a:pt x="59050" y="8693"/>
                  </a:lnTo>
                  <a:lnTo>
                    <a:pt x="65225" y="8693"/>
                  </a:lnTo>
                  <a:lnTo>
                    <a:pt x="65165" y="4257"/>
                  </a:lnTo>
                  <a:close/>
                  <a:moveTo>
                    <a:pt x="65704" y="4257"/>
                  </a:moveTo>
                  <a:lnTo>
                    <a:pt x="65734" y="8693"/>
                  </a:lnTo>
                  <a:lnTo>
                    <a:pt x="71549" y="8693"/>
                  </a:lnTo>
                  <a:lnTo>
                    <a:pt x="71309" y="4257"/>
                  </a:lnTo>
                  <a:close/>
                  <a:moveTo>
                    <a:pt x="71819" y="4257"/>
                  </a:moveTo>
                  <a:lnTo>
                    <a:pt x="72059" y="8693"/>
                  </a:lnTo>
                  <a:lnTo>
                    <a:pt x="78204" y="8693"/>
                  </a:lnTo>
                  <a:lnTo>
                    <a:pt x="77724" y="4257"/>
                  </a:lnTo>
                  <a:close/>
                  <a:moveTo>
                    <a:pt x="78263" y="4257"/>
                  </a:moveTo>
                  <a:lnTo>
                    <a:pt x="78713" y="8693"/>
                  </a:lnTo>
                  <a:lnTo>
                    <a:pt x="84738" y="8693"/>
                  </a:lnTo>
                  <a:lnTo>
                    <a:pt x="84048" y="4257"/>
                  </a:lnTo>
                  <a:close/>
                  <a:moveTo>
                    <a:pt x="84588" y="4257"/>
                  </a:moveTo>
                  <a:lnTo>
                    <a:pt x="85277" y="8693"/>
                  </a:lnTo>
                  <a:lnTo>
                    <a:pt x="91542" y="8693"/>
                  </a:lnTo>
                  <a:lnTo>
                    <a:pt x="90703" y="4257"/>
                  </a:lnTo>
                  <a:close/>
                  <a:moveTo>
                    <a:pt x="91242" y="4257"/>
                  </a:moveTo>
                  <a:lnTo>
                    <a:pt x="92052" y="8693"/>
                  </a:lnTo>
                  <a:lnTo>
                    <a:pt x="98556" y="8693"/>
                  </a:lnTo>
                  <a:lnTo>
                    <a:pt x="97417" y="4257"/>
                  </a:lnTo>
                  <a:close/>
                  <a:moveTo>
                    <a:pt x="97957" y="4257"/>
                  </a:moveTo>
                  <a:lnTo>
                    <a:pt x="99096" y="8693"/>
                  </a:lnTo>
                  <a:lnTo>
                    <a:pt x="105510" y="8693"/>
                  </a:lnTo>
                  <a:lnTo>
                    <a:pt x="104101" y="4257"/>
                  </a:lnTo>
                  <a:close/>
                  <a:moveTo>
                    <a:pt x="104671" y="4257"/>
                  </a:moveTo>
                  <a:lnTo>
                    <a:pt x="106050" y="8693"/>
                  </a:lnTo>
                  <a:lnTo>
                    <a:pt x="110905" y="8693"/>
                  </a:lnTo>
                  <a:lnTo>
                    <a:pt x="109377" y="4257"/>
                  </a:lnTo>
                  <a:close/>
                  <a:moveTo>
                    <a:pt x="109916" y="4257"/>
                  </a:moveTo>
                  <a:lnTo>
                    <a:pt x="111475" y="8693"/>
                  </a:lnTo>
                  <a:lnTo>
                    <a:pt x="117440" y="8693"/>
                  </a:lnTo>
                  <a:lnTo>
                    <a:pt x="115731" y="4257"/>
                  </a:lnTo>
                  <a:close/>
                  <a:moveTo>
                    <a:pt x="116301" y="4257"/>
                  </a:moveTo>
                  <a:lnTo>
                    <a:pt x="118009" y="8693"/>
                  </a:lnTo>
                  <a:lnTo>
                    <a:pt x="123435" y="8693"/>
                  </a:lnTo>
                  <a:lnTo>
                    <a:pt x="121546" y="4257"/>
                  </a:lnTo>
                  <a:close/>
                  <a:moveTo>
                    <a:pt x="6865" y="9202"/>
                  </a:moveTo>
                  <a:lnTo>
                    <a:pt x="4917" y="13609"/>
                  </a:lnTo>
                  <a:lnTo>
                    <a:pt x="12500" y="13609"/>
                  </a:lnTo>
                  <a:lnTo>
                    <a:pt x="14328" y="9202"/>
                  </a:lnTo>
                  <a:close/>
                  <a:moveTo>
                    <a:pt x="14898" y="9202"/>
                  </a:moveTo>
                  <a:lnTo>
                    <a:pt x="13040" y="13609"/>
                  </a:lnTo>
                  <a:lnTo>
                    <a:pt x="21312" y="13609"/>
                  </a:lnTo>
                  <a:lnTo>
                    <a:pt x="23021" y="9202"/>
                  </a:lnTo>
                  <a:close/>
                  <a:moveTo>
                    <a:pt x="23590" y="9202"/>
                  </a:moveTo>
                  <a:lnTo>
                    <a:pt x="21882" y="13609"/>
                  </a:lnTo>
                  <a:lnTo>
                    <a:pt x="30694" y="13609"/>
                  </a:lnTo>
                  <a:lnTo>
                    <a:pt x="32013" y="9202"/>
                  </a:lnTo>
                  <a:close/>
                  <a:moveTo>
                    <a:pt x="32553" y="9202"/>
                  </a:moveTo>
                  <a:lnTo>
                    <a:pt x="31234" y="13609"/>
                  </a:lnTo>
                  <a:lnTo>
                    <a:pt x="37678" y="13609"/>
                  </a:lnTo>
                  <a:lnTo>
                    <a:pt x="38638" y="9202"/>
                  </a:lnTo>
                  <a:close/>
                  <a:moveTo>
                    <a:pt x="39177" y="9202"/>
                  </a:moveTo>
                  <a:lnTo>
                    <a:pt x="38218" y="13609"/>
                  </a:lnTo>
                  <a:lnTo>
                    <a:pt x="44782" y="13609"/>
                  </a:lnTo>
                  <a:lnTo>
                    <a:pt x="45352" y="9202"/>
                  </a:lnTo>
                  <a:close/>
                  <a:moveTo>
                    <a:pt x="45861" y="9202"/>
                  </a:moveTo>
                  <a:lnTo>
                    <a:pt x="45292" y="13609"/>
                  </a:lnTo>
                  <a:lnTo>
                    <a:pt x="51586" y="13609"/>
                  </a:lnTo>
                  <a:lnTo>
                    <a:pt x="51976" y="9202"/>
                  </a:lnTo>
                  <a:close/>
                  <a:moveTo>
                    <a:pt x="52516" y="9202"/>
                  </a:moveTo>
                  <a:lnTo>
                    <a:pt x="52096" y="13609"/>
                  </a:lnTo>
                  <a:lnTo>
                    <a:pt x="58271" y="13609"/>
                  </a:lnTo>
                  <a:lnTo>
                    <a:pt x="58480" y="9202"/>
                  </a:lnTo>
                  <a:close/>
                  <a:moveTo>
                    <a:pt x="59020" y="9202"/>
                  </a:moveTo>
                  <a:lnTo>
                    <a:pt x="58810" y="13609"/>
                  </a:lnTo>
                  <a:lnTo>
                    <a:pt x="65255" y="13609"/>
                  </a:lnTo>
                  <a:lnTo>
                    <a:pt x="65225" y="9202"/>
                  </a:lnTo>
                  <a:close/>
                  <a:moveTo>
                    <a:pt x="65764" y="9202"/>
                  </a:moveTo>
                  <a:lnTo>
                    <a:pt x="65794" y="13609"/>
                  </a:lnTo>
                  <a:lnTo>
                    <a:pt x="71819" y="13609"/>
                  </a:lnTo>
                  <a:lnTo>
                    <a:pt x="71579" y="9202"/>
                  </a:lnTo>
                  <a:close/>
                  <a:moveTo>
                    <a:pt x="72089" y="9202"/>
                  </a:moveTo>
                  <a:lnTo>
                    <a:pt x="72329" y="13609"/>
                  </a:lnTo>
                  <a:lnTo>
                    <a:pt x="78713" y="13609"/>
                  </a:lnTo>
                  <a:lnTo>
                    <a:pt x="78233" y="9202"/>
                  </a:lnTo>
                  <a:close/>
                  <a:moveTo>
                    <a:pt x="78773" y="9202"/>
                  </a:moveTo>
                  <a:lnTo>
                    <a:pt x="79253" y="13609"/>
                  </a:lnTo>
                  <a:lnTo>
                    <a:pt x="85487" y="13609"/>
                  </a:lnTo>
                  <a:lnTo>
                    <a:pt x="84828" y="9202"/>
                  </a:lnTo>
                  <a:close/>
                  <a:moveTo>
                    <a:pt x="85337" y="9202"/>
                  </a:moveTo>
                  <a:lnTo>
                    <a:pt x="86027" y="13609"/>
                  </a:lnTo>
                  <a:lnTo>
                    <a:pt x="92441" y="13609"/>
                  </a:lnTo>
                  <a:lnTo>
                    <a:pt x="91632" y="9202"/>
                  </a:lnTo>
                  <a:close/>
                  <a:moveTo>
                    <a:pt x="92171" y="9202"/>
                  </a:moveTo>
                  <a:lnTo>
                    <a:pt x="92981" y="13609"/>
                  </a:lnTo>
                  <a:lnTo>
                    <a:pt x="99815" y="13609"/>
                  </a:lnTo>
                  <a:lnTo>
                    <a:pt x="98676" y="9202"/>
                  </a:lnTo>
                  <a:close/>
                  <a:moveTo>
                    <a:pt x="99215" y="9202"/>
                  </a:moveTo>
                  <a:lnTo>
                    <a:pt x="100354" y="13609"/>
                  </a:lnTo>
                  <a:lnTo>
                    <a:pt x="107069" y="13609"/>
                  </a:lnTo>
                  <a:lnTo>
                    <a:pt x="105660" y="9202"/>
                  </a:lnTo>
                  <a:close/>
                  <a:moveTo>
                    <a:pt x="106229" y="9202"/>
                  </a:moveTo>
                  <a:lnTo>
                    <a:pt x="107608" y="13609"/>
                  </a:lnTo>
                  <a:lnTo>
                    <a:pt x="112644" y="13609"/>
                  </a:lnTo>
                  <a:lnTo>
                    <a:pt x="111085" y="9202"/>
                  </a:lnTo>
                  <a:close/>
                  <a:moveTo>
                    <a:pt x="111655" y="9202"/>
                  </a:moveTo>
                  <a:lnTo>
                    <a:pt x="113183" y="13609"/>
                  </a:lnTo>
                  <a:lnTo>
                    <a:pt x="119358" y="13609"/>
                  </a:lnTo>
                  <a:lnTo>
                    <a:pt x="117650" y="9202"/>
                  </a:lnTo>
                  <a:close/>
                  <a:moveTo>
                    <a:pt x="118219" y="9202"/>
                  </a:moveTo>
                  <a:lnTo>
                    <a:pt x="119928" y="13609"/>
                  </a:lnTo>
                  <a:lnTo>
                    <a:pt x="125533" y="13609"/>
                  </a:lnTo>
                  <a:lnTo>
                    <a:pt x="123644" y="9202"/>
                  </a:lnTo>
                  <a:close/>
                  <a:moveTo>
                    <a:pt x="4677" y="14148"/>
                  </a:moveTo>
                  <a:lnTo>
                    <a:pt x="2638" y="18704"/>
                  </a:lnTo>
                  <a:lnTo>
                    <a:pt x="10372" y="18704"/>
                  </a:lnTo>
                  <a:lnTo>
                    <a:pt x="12260" y="14148"/>
                  </a:lnTo>
                  <a:close/>
                  <a:moveTo>
                    <a:pt x="12830" y="14148"/>
                  </a:moveTo>
                  <a:lnTo>
                    <a:pt x="10941" y="18704"/>
                  </a:lnTo>
                  <a:lnTo>
                    <a:pt x="19364" y="18704"/>
                  </a:lnTo>
                  <a:lnTo>
                    <a:pt x="21133" y="14148"/>
                  </a:lnTo>
                  <a:close/>
                  <a:moveTo>
                    <a:pt x="21672" y="14148"/>
                  </a:moveTo>
                  <a:lnTo>
                    <a:pt x="19934" y="18704"/>
                  </a:lnTo>
                  <a:lnTo>
                    <a:pt x="29166" y="18704"/>
                  </a:lnTo>
                  <a:lnTo>
                    <a:pt x="30515" y="14148"/>
                  </a:lnTo>
                  <a:close/>
                  <a:moveTo>
                    <a:pt x="31084" y="14148"/>
                  </a:moveTo>
                  <a:lnTo>
                    <a:pt x="29735" y="18704"/>
                  </a:lnTo>
                  <a:lnTo>
                    <a:pt x="36569" y="18704"/>
                  </a:lnTo>
                  <a:lnTo>
                    <a:pt x="37558" y="14148"/>
                  </a:lnTo>
                  <a:close/>
                  <a:moveTo>
                    <a:pt x="38098" y="14148"/>
                  </a:moveTo>
                  <a:lnTo>
                    <a:pt x="37079" y="18704"/>
                  </a:lnTo>
                  <a:lnTo>
                    <a:pt x="44093" y="18704"/>
                  </a:lnTo>
                  <a:lnTo>
                    <a:pt x="44692" y="14148"/>
                  </a:lnTo>
                  <a:close/>
                  <a:moveTo>
                    <a:pt x="45232" y="14148"/>
                  </a:moveTo>
                  <a:lnTo>
                    <a:pt x="44632" y="18704"/>
                  </a:lnTo>
                  <a:lnTo>
                    <a:pt x="51107" y="18704"/>
                  </a:lnTo>
                  <a:lnTo>
                    <a:pt x="51526" y="14148"/>
                  </a:lnTo>
                  <a:close/>
                  <a:moveTo>
                    <a:pt x="52066" y="14148"/>
                  </a:moveTo>
                  <a:lnTo>
                    <a:pt x="51646" y="18704"/>
                  </a:lnTo>
                  <a:lnTo>
                    <a:pt x="58031" y="18704"/>
                  </a:lnTo>
                  <a:lnTo>
                    <a:pt x="58241" y="14148"/>
                  </a:lnTo>
                  <a:close/>
                  <a:moveTo>
                    <a:pt x="58780" y="14148"/>
                  </a:moveTo>
                  <a:lnTo>
                    <a:pt x="58540" y="18704"/>
                  </a:lnTo>
                  <a:lnTo>
                    <a:pt x="65315" y="18704"/>
                  </a:lnTo>
                  <a:lnTo>
                    <a:pt x="65285" y="14148"/>
                  </a:lnTo>
                  <a:close/>
                  <a:moveTo>
                    <a:pt x="65794" y="14148"/>
                  </a:moveTo>
                  <a:lnTo>
                    <a:pt x="65854" y="18704"/>
                  </a:lnTo>
                  <a:lnTo>
                    <a:pt x="72089" y="18704"/>
                  </a:lnTo>
                  <a:lnTo>
                    <a:pt x="71849" y="14148"/>
                  </a:lnTo>
                  <a:close/>
                  <a:moveTo>
                    <a:pt x="72359" y="14148"/>
                  </a:moveTo>
                  <a:lnTo>
                    <a:pt x="72598" y="18704"/>
                  </a:lnTo>
                  <a:lnTo>
                    <a:pt x="79253" y="18704"/>
                  </a:lnTo>
                  <a:lnTo>
                    <a:pt x="78773" y="14148"/>
                  </a:lnTo>
                  <a:close/>
                  <a:moveTo>
                    <a:pt x="79283" y="14148"/>
                  </a:moveTo>
                  <a:lnTo>
                    <a:pt x="79762" y="18704"/>
                  </a:lnTo>
                  <a:lnTo>
                    <a:pt x="86267" y="18704"/>
                  </a:lnTo>
                  <a:lnTo>
                    <a:pt x="85577" y="14148"/>
                  </a:lnTo>
                  <a:close/>
                  <a:moveTo>
                    <a:pt x="86117" y="14148"/>
                  </a:moveTo>
                  <a:lnTo>
                    <a:pt x="86806" y="18704"/>
                  </a:lnTo>
                  <a:lnTo>
                    <a:pt x="93400" y="18704"/>
                  </a:lnTo>
                  <a:lnTo>
                    <a:pt x="92531" y="14148"/>
                  </a:lnTo>
                  <a:close/>
                  <a:moveTo>
                    <a:pt x="93071" y="14148"/>
                  </a:moveTo>
                  <a:lnTo>
                    <a:pt x="93910" y="18704"/>
                  </a:lnTo>
                  <a:lnTo>
                    <a:pt x="101104" y="18704"/>
                  </a:lnTo>
                  <a:lnTo>
                    <a:pt x="99965" y="14148"/>
                  </a:lnTo>
                  <a:close/>
                  <a:moveTo>
                    <a:pt x="100474" y="14148"/>
                  </a:moveTo>
                  <a:lnTo>
                    <a:pt x="101643" y="18704"/>
                  </a:lnTo>
                  <a:lnTo>
                    <a:pt x="108657" y="18704"/>
                  </a:lnTo>
                  <a:lnTo>
                    <a:pt x="107219" y="14148"/>
                  </a:lnTo>
                  <a:close/>
                  <a:moveTo>
                    <a:pt x="107788" y="14148"/>
                  </a:moveTo>
                  <a:lnTo>
                    <a:pt x="109197" y="18704"/>
                  </a:lnTo>
                  <a:lnTo>
                    <a:pt x="114412" y="18704"/>
                  </a:lnTo>
                  <a:lnTo>
                    <a:pt x="112824" y="14148"/>
                  </a:lnTo>
                  <a:close/>
                  <a:moveTo>
                    <a:pt x="113363" y="14148"/>
                  </a:moveTo>
                  <a:lnTo>
                    <a:pt x="114952" y="18704"/>
                  </a:lnTo>
                  <a:lnTo>
                    <a:pt x="121336" y="18704"/>
                  </a:lnTo>
                  <a:lnTo>
                    <a:pt x="119568" y="14148"/>
                  </a:lnTo>
                  <a:close/>
                  <a:moveTo>
                    <a:pt x="120137" y="14148"/>
                  </a:moveTo>
                  <a:lnTo>
                    <a:pt x="121906" y="18704"/>
                  </a:lnTo>
                  <a:lnTo>
                    <a:pt x="127721" y="18704"/>
                  </a:lnTo>
                  <a:lnTo>
                    <a:pt x="125773" y="14148"/>
                  </a:lnTo>
                  <a:close/>
                  <a:moveTo>
                    <a:pt x="2429" y="19214"/>
                  </a:moveTo>
                  <a:lnTo>
                    <a:pt x="1" y="24699"/>
                  </a:lnTo>
                  <a:lnTo>
                    <a:pt x="123674" y="24699"/>
                  </a:lnTo>
                  <a:lnTo>
                    <a:pt x="121546" y="19214"/>
                  </a:lnTo>
                  <a:close/>
                  <a:moveTo>
                    <a:pt x="122086" y="19214"/>
                  </a:moveTo>
                  <a:lnTo>
                    <a:pt x="124214" y="24699"/>
                  </a:lnTo>
                  <a:lnTo>
                    <a:pt x="130269" y="24699"/>
                  </a:lnTo>
                  <a:lnTo>
                    <a:pt x="127931" y="19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655;p39">
              <a:extLst>
                <a:ext uri="{FF2B5EF4-FFF2-40B4-BE49-F238E27FC236}">
                  <a16:creationId xmlns:a16="http://schemas.microsoft.com/office/drawing/2014/main" id="{0A21DF4A-87F4-E91B-0EEC-F16E970097B8}"/>
                </a:ext>
              </a:extLst>
            </p:cNvPr>
            <p:cNvSpPr/>
            <p:nvPr/>
          </p:nvSpPr>
          <p:spPr>
            <a:xfrm>
              <a:off x="3613839" y="3352824"/>
              <a:ext cx="13497" cy="6096"/>
            </a:xfrm>
            <a:custGeom>
              <a:avLst/>
              <a:gdLst/>
              <a:ahLst/>
              <a:cxnLst/>
              <a:rect l="l" t="t" r="r" b="b"/>
              <a:pathLst>
                <a:path w="600" h="271" extrusionOk="0">
                  <a:moveTo>
                    <a:pt x="30" y="1"/>
                  </a:moveTo>
                  <a:lnTo>
                    <a:pt x="0" y="91"/>
                  </a:lnTo>
                  <a:lnTo>
                    <a:pt x="510" y="271"/>
                  </a:lnTo>
                  <a:lnTo>
                    <a:pt x="600"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656;p39">
              <a:extLst>
                <a:ext uri="{FF2B5EF4-FFF2-40B4-BE49-F238E27FC236}">
                  <a16:creationId xmlns:a16="http://schemas.microsoft.com/office/drawing/2014/main" id="{4332C0B4-0F40-207B-924D-66EB9AB87440}"/>
                </a:ext>
              </a:extLst>
            </p:cNvPr>
            <p:cNvSpPr/>
            <p:nvPr/>
          </p:nvSpPr>
          <p:spPr>
            <a:xfrm>
              <a:off x="3416265" y="3352824"/>
              <a:ext cx="8121" cy="3397"/>
            </a:xfrm>
            <a:custGeom>
              <a:avLst/>
              <a:gdLst/>
              <a:ahLst/>
              <a:cxnLst/>
              <a:rect l="l" t="t" r="r" b="b"/>
              <a:pathLst>
                <a:path w="361" h="151" extrusionOk="0">
                  <a:moveTo>
                    <a:pt x="1" y="1"/>
                  </a:moveTo>
                  <a:lnTo>
                    <a:pt x="331" y="151"/>
                  </a:lnTo>
                  <a:lnTo>
                    <a:pt x="361"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660;p39">
              <a:extLst>
                <a:ext uri="{FF2B5EF4-FFF2-40B4-BE49-F238E27FC236}">
                  <a16:creationId xmlns:a16="http://schemas.microsoft.com/office/drawing/2014/main" id="{0C5A8351-FBDA-11C3-7F0A-AD03E39E777D}"/>
                </a:ext>
              </a:extLst>
            </p:cNvPr>
            <p:cNvSpPr/>
            <p:nvPr/>
          </p:nvSpPr>
          <p:spPr>
            <a:xfrm>
              <a:off x="4031211" y="1350881"/>
              <a:ext cx="1191448" cy="1130824"/>
            </a:xfrm>
            <a:custGeom>
              <a:avLst/>
              <a:gdLst/>
              <a:ahLst/>
              <a:cxnLst/>
              <a:rect l="l" t="t" r="r" b="b"/>
              <a:pathLst>
                <a:path w="52965" h="50270" extrusionOk="0">
                  <a:moveTo>
                    <a:pt x="26498" y="392"/>
                  </a:moveTo>
                  <a:cubicBezTo>
                    <a:pt x="27247" y="392"/>
                    <a:pt x="27996" y="782"/>
                    <a:pt x="28416" y="1561"/>
                  </a:cubicBezTo>
                  <a:lnTo>
                    <a:pt x="52305" y="46402"/>
                  </a:lnTo>
                  <a:cubicBezTo>
                    <a:pt x="52485" y="46762"/>
                    <a:pt x="52575" y="47152"/>
                    <a:pt x="52575" y="47541"/>
                  </a:cubicBezTo>
                  <a:cubicBezTo>
                    <a:pt x="52575" y="48141"/>
                    <a:pt x="52335" y="48740"/>
                    <a:pt x="51946" y="49160"/>
                  </a:cubicBezTo>
                  <a:cubicBezTo>
                    <a:pt x="51556" y="49580"/>
                    <a:pt x="51016" y="49879"/>
                    <a:pt x="50387" y="49879"/>
                  </a:cubicBezTo>
                  <a:lnTo>
                    <a:pt x="2608" y="49879"/>
                  </a:lnTo>
                  <a:cubicBezTo>
                    <a:pt x="1979" y="49879"/>
                    <a:pt x="1409" y="49580"/>
                    <a:pt x="1019" y="49160"/>
                  </a:cubicBezTo>
                  <a:cubicBezTo>
                    <a:pt x="630" y="48740"/>
                    <a:pt x="390" y="48141"/>
                    <a:pt x="390" y="47541"/>
                  </a:cubicBezTo>
                  <a:cubicBezTo>
                    <a:pt x="390" y="47152"/>
                    <a:pt x="480" y="46762"/>
                    <a:pt x="690" y="46402"/>
                  </a:cubicBezTo>
                  <a:lnTo>
                    <a:pt x="24579" y="1561"/>
                  </a:lnTo>
                  <a:cubicBezTo>
                    <a:pt x="24999" y="782"/>
                    <a:pt x="25748" y="392"/>
                    <a:pt x="26498" y="392"/>
                  </a:cubicBezTo>
                  <a:close/>
                  <a:moveTo>
                    <a:pt x="26418" y="1"/>
                  </a:moveTo>
                  <a:cubicBezTo>
                    <a:pt x="25547" y="1"/>
                    <a:pt x="24714" y="479"/>
                    <a:pt x="24220" y="1381"/>
                  </a:cubicBezTo>
                  <a:lnTo>
                    <a:pt x="330" y="46223"/>
                  </a:lnTo>
                  <a:cubicBezTo>
                    <a:pt x="120" y="46642"/>
                    <a:pt x="0" y="47092"/>
                    <a:pt x="0" y="47541"/>
                  </a:cubicBezTo>
                  <a:cubicBezTo>
                    <a:pt x="0" y="48261"/>
                    <a:pt x="270" y="48920"/>
                    <a:pt x="750" y="49430"/>
                  </a:cubicBezTo>
                  <a:cubicBezTo>
                    <a:pt x="1199" y="49939"/>
                    <a:pt x="1859" y="50269"/>
                    <a:pt x="2608" y="50269"/>
                  </a:cubicBezTo>
                  <a:lnTo>
                    <a:pt x="50387" y="50269"/>
                  </a:lnTo>
                  <a:cubicBezTo>
                    <a:pt x="51136" y="50269"/>
                    <a:pt x="51796" y="49939"/>
                    <a:pt x="52245" y="49430"/>
                  </a:cubicBezTo>
                  <a:cubicBezTo>
                    <a:pt x="52695" y="48920"/>
                    <a:pt x="52965" y="48261"/>
                    <a:pt x="52965" y="47541"/>
                  </a:cubicBezTo>
                  <a:cubicBezTo>
                    <a:pt x="52965" y="47092"/>
                    <a:pt x="52875" y="46642"/>
                    <a:pt x="52635" y="46223"/>
                  </a:cubicBezTo>
                  <a:lnTo>
                    <a:pt x="28746" y="1381"/>
                  </a:lnTo>
                  <a:cubicBezTo>
                    <a:pt x="28280" y="479"/>
                    <a:pt x="27419" y="1"/>
                    <a:pt x="26574" y="1"/>
                  </a:cubicBezTo>
                  <a:cubicBezTo>
                    <a:pt x="26549" y="1"/>
                    <a:pt x="26523" y="1"/>
                    <a:pt x="26498" y="2"/>
                  </a:cubicBezTo>
                  <a:cubicBezTo>
                    <a:pt x="26471" y="1"/>
                    <a:pt x="26445" y="1"/>
                    <a:pt x="26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661;p39">
              <a:extLst>
                <a:ext uri="{FF2B5EF4-FFF2-40B4-BE49-F238E27FC236}">
                  <a16:creationId xmlns:a16="http://schemas.microsoft.com/office/drawing/2014/main" id="{5D066E65-B3FF-00D6-B686-6220A18759B3}"/>
                </a:ext>
              </a:extLst>
            </p:cNvPr>
            <p:cNvSpPr/>
            <p:nvPr/>
          </p:nvSpPr>
          <p:spPr>
            <a:xfrm>
              <a:off x="4525449" y="1708282"/>
              <a:ext cx="191522" cy="439642"/>
            </a:xfrm>
            <a:custGeom>
              <a:avLst/>
              <a:gdLst/>
              <a:ahLst/>
              <a:cxnLst/>
              <a:rect l="l" t="t" r="r" b="b"/>
              <a:pathLst>
                <a:path w="8514" h="19544" extrusionOk="0">
                  <a:moveTo>
                    <a:pt x="2159" y="1"/>
                  </a:moveTo>
                  <a:cubicBezTo>
                    <a:pt x="930" y="1"/>
                    <a:pt x="0" y="1350"/>
                    <a:pt x="150" y="2848"/>
                  </a:cubicBezTo>
                  <a:lnTo>
                    <a:pt x="1679" y="17326"/>
                  </a:lnTo>
                  <a:cubicBezTo>
                    <a:pt x="1829" y="18585"/>
                    <a:pt x="2668" y="19544"/>
                    <a:pt x="3687" y="19544"/>
                  </a:cubicBezTo>
                  <a:lnTo>
                    <a:pt x="5036" y="19544"/>
                  </a:lnTo>
                  <a:cubicBezTo>
                    <a:pt x="6055" y="19544"/>
                    <a:pt x="6925" y="18585"/>
                    <a:pt x="7044" y="17296"/>
                  </a:cubicBezTo>
                  <a:lnTo>
                    <a:pt x="8363" y="2818"/>
                  </a:lnTo>
                  <a:cubicBezTo>
                    <a:pt x="8513" y="1320"/>
                    <a:pt x="7554" y="1"/>
                    <a:pt x="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663;p39">
              <a:extLst>
                <a:ext uri="{FF2B5EF4-FFF2-40B4-BE49-F238E27FC236}">
                  <a16:creationId xmlns:a16="http://schemas.microsoft.com/office/drawing/2014/main" id="{6833EDB8-A875-F313-BCF0-EBF4D64B8567}"/>
                </a:ext>
              </a:extLst>
            </p:cNvPr>
            <p:cNvSpPr/>
            <p:nvPr/>
          </p:nvSpPr>
          <p:spPr>
            <a:xfrm>
              <a:off x="4866630" y="2822099"/>
              <a:ext cx="1728178" cy="2022773"/>
            </a:xfrm>
            <a:custGeom>
              <a:avLst/>
              <a:gdLst/>
              <a:ahLst/>
              <a:cxnLst/>
              <a:rect l="l" t="t" r="r" b="b"/>
              <a:pathLst>
                <a:path w="76825" h="89921" extrusionOk="0">
                  <a:moveTo>
                    <a:pt x="20263" y="7468"/>
                  </a:moveTo>
                  <a:lnTo>
                    <a:pt x="21102" y="7767"/>
                  </a:lnTo>
                  <a:lnTo>
                    <a:pt x="24100" y="14781"/>
                  </a:lnTo>
                  <a:lnTo>
                    <a:pt x="17985" y="8067"/>
                  </a:lnTo>
                  <a:lnTo>
                    <a:pt x="20263" y="7468"/>
                  </a:lnTo>
                  <a:close/>
                  <a:moveTo>
                    <a:pt x="23579" y="0"/>
                  </a:moveTo>
                  <a:cubicBezTo>
                    <a:pt x="20916" y="0"/>
                    <a:pt x="13609" y="3571"/>
                    <a:pt x="13609" y="3571"/>
                  </a:cubicBezTo>
                  <a:cubicBezTo>
                    <a:pt x="12477" y="2512"/>
                    <a:pt x="9993" y="951"/>
                    <a:pt x="8065" y="951"/>
                  </a:cubicBezTo>
                  <a:cubicBezTo>
                    <a:pt x="7592" y="951"/>
                    <a:pt x="7153" y="1045"/>
                    <a:pt x="6775" y="1263"/>
                  </a:cubicBezTo>
                  <a:cubicBezTo>
                    <a:pt x="4856" y="2372"/>
                    <a:pt x="390" y="11244"/>
                    <a:pt x="2099" y="12324"/>
                  </a:cubicBezTo>
                  <a:cubicBezTo>
                    <a:pt x="2370" y="12500"/>
                    <a:pt x="2698" y="12574"/>
                    <a:pt x="3058" y="12574"/>
                  </a:cubicBezTo>
                  <a:cubicBezTo>
                    <a:pt x="4964" y="12574"/>
                    <a:pt x="7764" y="10495"/>
                    <a:pt x="7764" y="10495"/>
                  </a:cubicBezTo>
                  <a:cubicBezTo>
                    <a:pt x="7764" y="10495"/>
                    <a:pt x="12769" y="13523"/>
                    <a:pt x="13609" y="15771"/>
                  </a:cubicBezTo>
                  <a:cubicBezTo>
                    <a:pt x="14448" y="18049"/>
                    <a:pt x="16606" y="27071"/>
                    <a:pt x="16846" y="28989"/>
                  </a:cubicBezTo>
                  <a:cubicBezTo>
                    <a:pt x="17086" y="30878"/>
                    <a:pt x="15557" y="35674"/>
                    <a:pt x="15557" y="35674"/>
                  </a:cubicBezTo>
                  <a:cubicBezTo>
                    <a:pt x="13361" y="28997"/>
                    <a:pt x="5671" y="23142"/>
                    <a:pt x="2842" y="23142"/>
                  </a:cubicBezTo>
                  <a:cubicBezTo>
                    <a:pt x="2814" y="23142"/>
                    <a:pt x="2786" y="23143"/>
                    <a:pt x="2758" y="23144"/>
                  </a:cubicBezTo>
                  <a:cubicBezTo>
                    <a:pt x="0" y="23264"/>
                    <a:pt x="480" y="25123"/>
                    <a:pt x="840" y="26292"/>
                  </a:cubicBezTo>
                  <a:cubicBezTo>
                    <a:pt x="1169" y="27461"/>
                    <a:pt x="4676" y="30398"/>
                    <a:pt x="4676" y="30398"/>
                  </a:cubicBezTo>
                  <a:lnTo>
                    <a:pt x="6894" y="34954"/>
                  </a:lnTo>
                  <a:cubicBezTo>
                    <a:pt x="6894" y="34954"/>
                    <a:pt x="13938" y="50331"/>
                    <a:pt x="14928" y="51979"/>
                  </a:cubicBezTo>
                  <a:cubicBezTo>
                    <a:pt x="15917" y="53598"/>
                    <a:pt x="17236" y="53688"/>
                    <a:pt x="17236" y="53688"/>
                  </a:cubicBezTo>
                  <a:lnTo>
                    <a:pt x="32403" y="59473"/>
                  </a:lnTo>
                  <a:cubicBezTo>
                    <a:pt x="36389" y="63490"/>
                    <a:pt x="47749" y="88548"/>
                    <a:pt x="47749" y="88548"/>
                  </a:cubicBezTo>
                  <a:cubicBezTo>
                    <a:pt x="52022" y="89514"/>
                    <a:pt x="55670" y="89920"/>
                    <a:pt x="58785" y="89920"/>
                  </a:cubicBezTo>
                  <a:cubicBezTo>
                    <a:pt x="75297" y="89920"/>
                    <a:pt x="76824" y="78507"/>
                    <a:pt x="76824" y="78507"/>
                  </a:cubicBezTo>
                  <a:cubicBezTo>
                    <a:pt x="76824" y="78507"/>
                    <a:pt x="62677" y="66697"/>
                    <a:pt x="58540" y="60342"/>
                  </a:cubicBezTo>
                  <a:cubicBezTo>
                    <a:pt x="54404" y="53988"/>
                    <a:pt x="55273" y="53029"/>
                    <a:pt x="54494" y="50331"/>
                  </a:cubicBezTo>
                  <a:cubicBezTo>
                    <a:pt x="53714" y="47633"/>
                    <a:pt x="49578" y="41758"/>
                    <a:pt x="48199" y="39270"/>
                  </a:cubicBezTo>
                  <a:cubicBezTo>
                    <a:pt x="46820" y="36813"/>
                    <a:pt x="46191" y="24103"/>
                    <a:pt x="46191" y="24103"/>
                  </a:cubicBezTo>
                  <a:cubicBezTo>
                    <a:pt x="46580" y="21586"/>
                    <a:pt x="45172" y="19817"/>
                    <a:pt x="45172" y="19817"/>
                  </a:cubicBezTo>
                  <a:cubicBezTo>
                    <a:pt x="45172" y="19817"/>
                    <a:pt x="45471" y="17329"/>
                    <a:pt x="45621" y="13912"/>
                  </a:cubicBezTo>
                  <a:cubicBezTo>
                    <a:pt x="45741" y="10525"/>
                    <a:pt x="44452" y="9476"/>
                    <a:pt x="43733" y="8427"/>
                  </a:cubicBezTo>
                  <a:cubicBezTo>
                    <a:pt x="43013" y="7408"/>
                    <a:pt x="40855" y="1203"/>
                    <a:pt x="40256" y="694"/>
                  </a:cubicBezTo>
                  <a:cubicBezTo>
                    <a:pt x="40197" y="648"/>
                    <a:pt x="40132" y="628"/>
                    <a:pt x="40064" y="628"/>
                  </a:cubicBezTo>
                  <a:cubicBezTo>
                    <a:pt x="39406" y="628"/>
                    <a:pt x="38397" y="2522"/>
                    <a:pt x="38397" y="2522"/>
                  </a:cubicBezTo>
                  <a:cubicBezTo>
                    <a:pt x="37798" y="5220"/>
                    <a:pt x="40526" y="10405"/>
                    <a:pt x="40526" y="10405"/>
                  </a:cubicBezTo>
                  <a:lnTo>
                    <a:pt x="39476" y="16640"/>
                  </a:lnTo>
                  <a:lnTo>
                    <a:pt x="36209" y="11964"/>
                  </a:lnTo>
                  <a:cubicBezTo>
                    <a:pt x="36209" y="11964"/>
                    <a:pt x="34111" y="1952"/>
                    <a:pt x="32792" y="664"/>
                  </a:cubicBezTo>
                  <a:cubicBezTo>
                    <a:pt x="32536" y="413"/>
                    <a:pt x="32149" y="312"/>
                    <a:pt x="31689" y="312"/>
                  </a:cubicBezTo>
                  <a:cubicBezTo>
                    <a:pt x="29725" y="312"/>
                    <a:pt x="26438" y="2162"/>
                    <a:pt x="26438" y="2162"/>
                  </a:cubicBezTo>
                  <a:cubicBezTo>
                    <a:pt x="26438" y="2162"/>
                    <a:pt x="25808" y="1353"/>
                    <a:pt x="24339" y="184"/>
                  </a:cubicBezTo>
                  <a:cubicBezTo>
                    <a:pt x="24175" y="57"/>
                    <a:pt x="23914" y="0"/>
                    <a:pt x="2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664;p39">
              <a:extLst>
                <a:ext uri="{FF2B5EF4-FFF2-40B4-BE49-F238E27FC236}">
                  <a16:creationId xmlns:a16="http://schemas.microsoft.com/office/drawing/2014/main" id="{C4F0391E-A50F-30CE-887B-69C7BF69AD6C}"/>
                </a:ext>
              </a:extLst>
            </p:cNvPr>
            <p:cNvSpPr/>
            <p:nvPr/>
          </p:nvSpPr>
          <p:spPr>
            <a:xfrm>
              <a:off x="4871354" y="3006086"/>
              <a:ext cx="1086261" cy="1836739"/>
            </a:xfrm>
            <a:custGeom>
              <a:avLst/>
              <a:gdLst/>
              <a:ahLst/>
              <a:cxnLst/>
              <a:rect l="l" t="t" r="r" b="b"/>
              <a:pathLst>
                <a:path w="48289" h="81651" extrusionOk="0">
                  <a:moveTo>
                    <a:pt x="6269" y="0"/>
                  </a:moveTo>
                  <a:cubicBezTo>
                    <a:pt x="6247" y="0"/>
                    <a:pt x="6225" y="3"/>
                    <a:pt x="6205" y="8"/>
                  </a:cubicBezTo>
                  <a:cubicBezTo>
                    <a:pt x="6055" y="68"/>
                    <a:pt x="5995" y="218"/>
                    <a:pt x="6025" y="338"/>
                  </a:cubicBezTo>
                  <a:cubicBezTo>
                    <a:pt x="6385" y="1357"/>
                    <a:pt x="6954" y="1986"/>
                    <a:pt x="7584" y="2466"/>
                  </a:cubicBezTo>
                  <a:cubicBezTo>
                    <a:pt x="8213" y="2946"/>
                    <a:pt x="8933" y="3305"/>
                    <a:pt x="9652" y="3755"/>
                  </a:cubicBezTo>
                  <a:cubicBezTo>
                    <a:pt x="10341" y="4175"/>
                    <a:pt x="11211" y="5074"/>
                    <a:pt x="11930" y="5853"/>
                  </a:cubicBezTo>
                  <a:cubicBezTo>
                    <a:pt x="12769" y="6782"/>
                    <a:pt x="13369" y="7891"/>
                    <a:pt x="13698" y="9120"/>
                  </a:cubicBezTo>
                  <a:cubicBezTo>
                    <a:pt x="14118" y="10649"/>
                    <a:pt x="14748" y="13017"/>
                    <a:pt x="15287" y="15205"/>
                  </a:cubicBezTo>
                  <a:cubicBezTo>
                    <a:pt x="15827" y="17393"/>
                    <a:pt x="16276" y="19461"/>
                    <a:pt x="16366" y="20361"/>
                  </a:cubicBezTo>
                  <a:cubicBezTo>
                    <a:pt x="16366" y="20540"/>
                    <a:pt x="16396" y="20690"/>
                    <a:pt x="16396" y="20870"/>
                  </a:cubicBezTo>
                  <a:cubicBezTo>
                    <a:pt x="16396" y="22129"/>
                    <a:pt x="16066" y="23778"/>
                    <a:pt x="15737" y="25097"/>
                  </a:cubicBezTo>
                  <a:cubicBezTo>
                    <a:pt x="15587" y="25756"/>
                    <a:pt x="15437" y="26326"/>
                    <a:pt x="15317" y="26745"/>
                  </a:cubicBezTo>
                  <a:cubicBezTo>
                    <a:pt x="15317" y="26746"/>
                    <a:pt x="15317" y="26747"/>
                    <a:pt x="15316" y="26748"/>
                  </a:cubicBezTo>
                  <a:lnTo>
                    <a:pt x="15316" y="26748"/>
                  </a:lnTo>
                  <a:cubicBezTo>
                    <a:pt x="13466" y="22820"/>
                    <a:pt x="11082" y="19862"/>
                    <a:pt x="8753" y="17873"/>
                  </a:cubicBezTo>
                  <a:cubicBezTo>
                    <a:pt x="7524" y="16824"/>
                    <a:pt x="6325" y="16014"/>
                    <a:pt x="5216" y="15505"/>
                  </a:cubicBezTo>
                  <a:cubicBezTo>
                    <a:pt x="4107" y="14965"/>
                    <a:pt x="3118" y="14695"/>
                    <a:pt x="2278" y="14695"/>
                  </a:cubicBezTo>
                  <a:cubicBezTo>
                    <a:pt x="1859" y="14695"/>
                    <a:pt x="1469" y="14755"/>
                    <a:pt x="1169" y="14905"/>
                  </a:cubicBezTo>
                  <a:cubicBezTo>
                    <a:pt x="840" y="15055"/>
                    <a:pt x="570" y="15295"/>
                    <a:pt x="390" y="15595"/>
                  </a:cubicBezTo>
                  <a:cubicBezTo>
                    <a:pt x="120" y="16044"/>
                    <a:pt x="0" y="16494"/>
                    <a:pt x="0" y="16944"/>
                  </a:cubicBezTo>
                  <a:cubicBezTo>
                    <a:pt x="0" y="17453"/>
                    <a:pt x="180" y="17933"/>
                    <a:pt x="480" y="18352"/>
                  </a:cubicBezTo>
                  <a:cubicBezTo>
                    <a:pt x="899" y="19012"/>
                    <a:pt x="1529" y="19611"/>
                    <a:pt x="2188" y="20181"/>
                  </a:cubicBezTo>
                  <a:cubicBezTo>
                    <a:pt x="2818" y="20780"/>
                    <a:pt x="3507" y="21350"/>
                    <a:pt x="4017" y="21979"/>
                  </a:cubicBezTo>
                  <a:cubicBezTo>
                    <a:pt x="4197" y="22219"/>
                    <a:pt x="4496" y="22729"/>
                    <a:pt x="4856" y="23448"/>
                  </a:cubicBezTo>
                  <a:cubicBezTo>
                    <a:pt x="6085" y="25936"/>
                    <a:pt x="8153" y="30822"/>
                    <a:pt x="10162" y="35288"/>
                  </a:cubicBezTo>
                  <a:cubicBezTo>
                    <a:pt x="11181" y="37536"/>
                    <a:pt x="12170" y="39664"/>
                    <a:pt x="13009" y="41343"/>
                  </a:cubicBezTo>
                  <a:cubicBezTo>
                    <a:pt x="13459" y="42212"/>
                    <a:pt x="13848" y="42931"/>
                    <a:pt x="14208" y="43501"/>
                  </a:cubicBezTo>
                  <a:cubicBezTo>
                    <a:pt x="14598" y="44070"/>
                    <a:pt x="14897" y="44490"/>
                    <a:pt x="15197" y="44760"/>
                  </a:cubicBezTo>
                  <a:cubicBezTo>
                    <a:pt x="15827" y="45269"/>
                    <a:pt x="16996" y="45809"/>
                    <a:pt x="18464" y="46438"/>
                  </a:cubicBezTo>
                  <a:cubicBezTo>
                    <a:pt x="20652" y="47337"/>
                    <a:pt x="23500" y="48357"/>
                    <a:pt x="26108" y="49256"/>
                  </a:cubicBezTo>
                  <a:cubicBezTo>
                    <a:pt x="28686" y="50155"/>
                    <a:pt x="31024" y="50964"/>
                    <a:pt x="32073" y="51504"/>
                  </a:cubicBezTo>
                  <a:cubicBezTo>
                    <a:pt x="32223" y="51564"/>
                    <a:pt x="32432" y="51744"/>
                    <a:pt x="32672" y="52043"/>
                  </a:cubicBezTo>
                  <a:cubicBezTo>
                    <a:pt x="33601" y="53093"/>
                    <a:pt x="35010" y="55460"/>
                    <a:pt x="36599" y="58428"/>
                  </a:cubicBezTo>
                  <a:cubicBezTo>
                    <a:pt x="38997" y="62894"/>
                    <a:pt x="41784" y="68649"/>
                    <a:pt x="43972" y="73295"/>
                  </a:cubicBezTo>
                  <a:cubicBezTo>
                    <a:pt x="45051" y="75633"/>
                    <a:pt x="46011" y="77671"/>
                    <a:pt x="46670" y="79140"/>
                  </a:cubicBezTo>
                  <a:cubicBezTo>
                    <a:pt x="47000" y="79860"/>
                    <a:pt x="47270" y="80459"/>
                    <a:pt x="47449" y="80849"/>
                  </a:cubicBezTo>
                  <a:cubicBezTo>
                    <a:pt x="47659" y="81268"/>
                    <a:pt x="47749" y="81478"/>
                    <a:pt x="47749" y="81478"/>
                  </a:cubicBezTo>
                  <a:cubicBezTo>
                    <a:pt x="47794" y="81589"/>
                    <a:pt x="47888" y="81651"/>
                    <a:pt x="47982" y="81651"/>
                  </a:cubicBezTo>
                  <a:cubicBezTo>
                    <a:pt x="48015" y="81651"/>
                    <a:pt x="48048" y="81643"/>
                    <a:pt x="48079" y="81628"/>
                  </a:cubicBezTo>
                  <a:cubicBezTo>
                    <a:pt x="48229" y="81568"/>
                    <a:pt x="48289" y="81388"/>
                    <a:pt x="48229" y="81268"/>
                  </a:cubicBezTo>
                  <a:cubicBezTo>
                    <a:pt x="48229" y="81268"/>
                    <a:pt x="45022" y="74104"/>
                    <a:pt x="41425" y="66761"/>
                  </a:cubicBezTo>
                  <a:cubicBezTo>
                    <a:pt x="39656" y="63104"/>
                    <a:pt x="37768" y="59387"/>
                    <a:pt x="36149" y="56480"/>
                  </a:cubicBezTo>
                  <a:cubicBezTo>
                    <a:pt x="35340" y="55041"/>
                    <a:pt x="34590" y="53782"/>
                    <a:pt x="33931" y="52853"/>
                  </a:cubicBezTo>
                  <a:cubicBezTo>
                    <a:pt x="33631" y="52373"/>
                    <a:pt x="33332" y="51983"/>
                    <a:pt x="33062" y="51684"/>
                  </a:cubicBezTo>
                  <a:cubicBezTo>
                    <a:pt x="32792" y="51384"/>
                    <a:pt x="32552" y="51174"/>
                    <a:pt x="32312" y="51054"/>
                  </a:cubicBezTo>
                  <a:cubicBezTo>
                    <a:pt x="31563" y="50665"/>
                    <a:pt x="30274" y="50185"/>
                    <a:pt x="28746" y="49616"/>
                  </a:cubicBezTo>
                  <a:cubicBezTo>
                    <a:pt x="26438" y="48806"/>
                    <a:pt x="23560" y="47817"/>
                    <a:pt x="21012" y="46888"/>
                  </a:cubicBezTo>
                  <a:cubicBezTo>
                    <a:pt x="19753" y="46408"/>
                    <a:pt x="18584" y="45929"/>
                    <a:pt x="17625" y="45509"/>
                  </a:cubicBezTo>
                  <a:cubicBezTo>
                    <a:pt x="16666" y="45059"/>
                    <a:pt x="15917" y="44670"/>
                    <a:pt x="15527" y="44340"/>
                  </a:cubicBezTo>
                  <a:cubicBezTo>
                    <a:pt x="15287" y="44160"/>
                    <a:pt x="14927" y="43651"/>
                    <a:pt x="14508" y="42961"/>
                  </a:cubicBezTo>
                  <a:cubicBezTo>
                    <a:pt x="13069" y="40563"/>
                    <a:pt x="10911" y="35707"/>
                    <a:pt x="8933" y="31211"/>
                  </a:cubicBezTo>
                  <a:cubicBezTo>
                    <a:pt x="7943" y="28963"/>
                    <a:pt x="7014" y="26835"/>
                    <a:pt x="6235" y="25127"/>
                  </a:cubicBezTo>
                  <a:cubicBezTo>
                    <a:pt x="5845" y="24257"/>
                    <a:pt x="5486" y="23538"/>
                    <a:pt x="5186" y="22938"/>
                  </a:cubicBezTo>
                  <a:cubicBezTo>
                    <a:pt x="4856" y="22339"/>
                    <a:pt x="4616" y="21919"/>
                    <a:pt x="4406" y="21650"/>
                  </a:cubicBezTo>
                  <a:cubicBezTo>
                    <a:pt x="3687" y="20750"/>
                    <a:pt x="2698" y="19971"/>
                    <a:pt x="1889" y="19222"/>
                  </a:cubicBezTo>
                  <a:cubicBezTo>
                    <a:pt x="1499" y="18832"/>
                    <a:pt x="1139" y="18472"/>
                    <a:pt x="899" y="18083"/>
                  </a:cubicBezTo>
                  <a:cubicBezTo>
                    <a:pt x="660" y="17693"/>
                    <a:pt x="540" y="17333"/>
                    <a:pt x="540" y="16944"/>
                  </a:cubicBezTo>
                  <a:cubicBezTo>
                    <a:pt x="540" y="16614"/>
                    <a:pt x="630" y="16254"/>
                    <a:pt x="869" y="15835"/>
                  </a:cubicBezTo>
                  <a:cubicBezTo>
                    <a:pt x="989" y="15655"/>
                    <a:pt x="1139" y="15505"/>
                    <a:pt x="1379" y="15385"/>
                  </a:cubicBezTo>
                  <a:cubicBezTo>
                    <a:pt x="1619" y="15295"/>
                    <a:pt x="1919" y="15235"/>
                    <a:pt x="2278" y="15235"/>
                  </a:cubicBezTo>
                  <a:cubicBezTo>
                    <a:pt x="2998" y="15235"/>
                    <a:pt x="3927" y="15475"/>
                    <a:pt x="4976" y="15984"/>
                  </a:cubicBezTo>
                  <a:cubicBezTo>
                    <a:pt x="8183" y="17483"/>
                    <a:pt x="12380" y="21350"/>
                    <a:pt x="15137" y="27614"/>
                  </a:cubicBezTo>
                  <a:cubicBezTo>
                    <a:pt x="15167" y="27704"/>
                    <a:pt x="15257" y="27764"/>
                    <a:pt x="15377" y="27764"/>
                  </a:cubicBezTo>
                  <a:cubicBezTo>
                    <a:pt x="15497" y="27764"/>
                    <a:pt x="15587" y="27674"/>
                    <a:pt x="15617" y="27584"/>
                  </a:cubicBezTo>
                  <a:cubicBezTo>
                    <a:pt x="15617" y="27584"/>
                    <a:pt x="15947" y="26565"/>
                    <a:pt x="16246" y="25216"/>
                  </a:cubicBezTo>
                  <a:cubicBezTo>
                    <a:pt x="16576" y="23868"/>
                    <a:pt x="16906" y="22219"/>
                    <a:pt x="16906" y="20870"/>
                  </a:cubicBezTo>
                  <a:cubicBezTo>
                    <a:pt x="16906" y="20690"/>
                    <a:pt x="16906" y="20511"/>
                    <a:pt x="16876" y="20331"/>
                  </a:cubicBezTo>
                  <a:cubicBezTo>
                    <a:pt x="16816" y="19342"/>
                    <a:pt x="16336" y="17303"/>
                    <a:pt x="15797" y="15085"/>
                  </a:cubicBezTo>
                  <a:cubicBezTo>
                    <a:pt x="15257" y="12867"/>
                    <a:pt x="14628" y="10529"/>
                    <a:pt x="14208" y="8970"/>
                  </a:cubicBezTo>
                  <a:cubicBezTo>
                    <a:pt x="13848" y="7682"/>
                    <a:pt x="13219" y="6513"/>
                    <a:pt x="12320" y="5493"/>
                  </a:cubicBezTo>
                  <a:cubicBezTo>
                    <a:pt x="11600" y="4684"/>
                    <a:pt x="10701" y="3785"/>
                    <a:pt x="9952" y="3305"/>
                  </a:cubicBezTo>
                  <a:cubicBezTo>
                    <a:pt x="9172" y="2826"/>
                    <a:pt x="8483" y="2496"/>
                    <a:pt x="7913" y="2046"/>
                  </a:cubicBezTo>
                  <a:cubicBezTo>
                    <a:pt x="7314" y="1627"/>
                    <a:pt x="6864" y="1087"/>
                    <a:pt x="6535" y="158"/>
                  </a:cubicBezTo>
                  <a:cubicBezTo>
                    <a:pt x="6485" y="59"/>
                    <a:pt x="6374" y="0"/>
                    <a:pt x="6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665;p39">
              <a:extLst>
                <a:ext uri="{FF2B5EF4-FFF2-40B4-BE49-F238E27FC236}">
                  <a16:creationId xmlns:a16="http://schemas.microsoft.com/office/drawing/2014/main" id="{C6F68ADA-34E0-B757-17DE-7EC8C10C8C15}"/>
                </a:ext>
              </a:extLst>
            </p:cNvPr>
            <p:cNvSpPr/>
            <p:nvPr/>
          </p:nvSpPr>
          <p:spPr>
            <a:xfrm>
              <a:off x="4899001" y="2840388"/>
              <a:ext cx="521906" cy="325278"/>
            </a:xfrm>
            <a:custGeom>
              <a:avLst/>
              <a:gdLst/>
              <a:ahLst/>
              <a:cxnLst/>
              <a:rect l="l" t="t" r="r" b="b"/>
              <a:pathLst>
                <a:path w="23201" h="14460" extrusionOk="0">
                  <a:moveTo>
                    <a:pt x="6235" y="0"/>
                  </a:moveTo>
                  <a:cubicBezTo>
                    <a:pt x="5875" y="30"/>
                    <a:pt x="5515" y="60"/>
                    <a:pt x="5216" y="210"/>
                  </a:cubicBezTo>
                  <a:cubicBezTo>
                    <a:pt x="4976" y="330"/>
                    <a:pt x="4766" y="540"/>
                    <a:pt x="4526" y="840"/>
                  </a:cubicBezTo>
                  <a:cubicBezTo>
                    <a:pt x="3657" y="1829"/>
                    <a:pt x="2548" y="3777"/>
                    <a:pt x="1619" y="5636"/>
                  </a:cubicBezTo>
                  <a:cubicBezTo>
                    <a:pt x="1169" y="6595"/>
                    <a:pt x="780" y="7494"/>
                    <a:pt x="480" y="8273"/>
                  </a:cubicBezTo>
                  <a:cubicBezTo>
                    <a:pt x="330" y="8663"/>
                    <a:pt x="210" y="9023"/>
                    <a:pt x="120" y="9322"/>
                  </a:cubicBezTo>
                  <a:cubicBezTo>
                    <a:pt x="30" y="9622"/>
                    <a:pt x="0" y="9862"/>
                    <a:pt x="0" y="10072"/>
                  </a:cubicBezTo>
                  <a:cubicBezTo>
                    <a:pt x="0" y="10431"/>
                    <a:pt x="0" y="10701"/>
                    <a:pt x="60" y="10971"/>
                  </a:cubicBezTo>
                  <a:cubicBezTo>
                    <a:pt x="120" y="11151"/>
                    <a:pt x="180" y="11301"/>
                    <a:pt x="270" y="11451"/>
                  </a:cubicBezTo>
                  <a:cubicBezTo>
                    <a:pt x="390" y="11690"/>
                    <a:pt x="630" y="11840"/>
                    <a:pt x="869" y="11900"/>
                  </a:cubicBezTo>
                  <a:cubicBezTo>
                    <a:pt x="1139" y="11990"/>
                    <a:pt x="1409" y="12020"/>
                    <a:pt x="1769" y="12020"/>
                  </a:cubicBezTo>
                  <a:cubicBezTo>
                    <a:pt x="1919" y="12020"/>
                    <a:pt x="2068" y="12020"/>
                    <a:pt x="2248" y="11990"/>
                  </a:cubicBezTo>
                  <a:cubicBezTo>
                    <a:pt x="2698" y="11990"/>
                    <a:pt x="3177" y="11810"/>
                    <a:pt x="3657" y="11571"/>
                  </a:cubicBezTo>
                  <a:cubicBezTo>
                    <a:pt x="5066" y="10911"/>
                    <a:pt x="6445" y="9652"/>
                    <a:pt x="6445" y="9652"/>
                  </a:cubicBezTo>
                  <a:cubicBezTo>
                    <a:pt x="6565" y="9532"/>
                    <a:pt x="6565" y="9382"/>
                    <a:pt x="6475" y="9262"/>
                  </a:cubicBezTo>
                  <a:cubicBezTo>
                    <a:pt x="6426" y="9214"/>
                    <a:pt x="6353" y="9183"/>
                    <a:pt x="6281" y="9183"/>
                  </a:cubicBezTo>
                  <a:cubicBezTo>
                    <a:pt x="6218" y="9183"/>
                    <a:pt x="6157" y="9207"/>
                    <a:pt x="6115" y="9262"/>
                  </a:cubicBezTo>
                  <a:cubicBezTo>
                    <a:pt x="6115" y="9262"/>
                    <a:pt x="6085" y="9292"/>
                    <a:pt x="5995" y="9352"/>
                  </a:cubicBezTo>
                  <a:cubicBezTo>
                    <a:pt x="5755" y="9562"/>
                    <a:pt x="5126" y="10072"/>
                    <a:pt x="4406" y="10551"/>
                  </a:cubicBezTo>
                  <a:cubicBezTo>
                    <a:pt x="3687" y="11031"/>
                    <a:pt x="2818" y="11451"/>
                    <a:pt x="2218" y="11481"/>
                  </a:cubicBezTo>
                  <a:lnTo>
                    <a:pt x="1769" y="11481"/>
                  </a:lnTo>
                  <a:cubicBezTo>
                    <a:pt x="1469" y="11481"/>
                    <a:pt x="1259" y="11481"/>
                    <a:pt x="1109" y="11421"/>
                  </a:cubicBezTo>
                  <a:cubicBezTo>
                    <a:pt x="959" y="11391"/>
                    <a:pt x="899" y="11361"/>
                    <a:pt x="809" y="11301"/>
                  </a:cubicBezTo>
                  <a:cubicBezTo>
                    <a:pt x="720" y="11211"/>
                    <a:pt x="660" y="11121"/>
                    <a:pt x="600" y="10911"/>
                  </a:cubicBezTo>
                  <a:cubicBezTo>
                    <a:pt x="540" y="10731"/>
                    <a:pt x="510" y="10431"/>
                    <a:pt x="510" y="10072"/>
                  </a:cubicBezTo>
                  <a:cubicBezTo>
                    <a:pt x="510" y="9922"/>
                    <a:pt x="570" y="9652"/>
                    <a:pt x="660" y="9322"/>
                  </a:cubicBezTo>
                  <a:cubicBezTo>
                    <a:pt x="1019" y="8153"/>
                    <a:pt x="1919" y="6115"/>
                    <a:pt x="2908" y="4287"/>
                  </a:cubicBezTo>
                  <a:cubicBezTo>
                    <a:pt x="3387" y="3388"/>
                    <a:pt x="3897" y="2548"/>
                    <a:pt x="4346" y="1889"/>
                  </a:cubicBezTo>
                  <a:cubicBezTo>
                    <a:pt x="4586" y="1589"/>
                    <a:pt x="4796" y="1289"/>
                    <a:pt x="5006" y="1080"/>
                  </a:cubicBezTo>
                  <a:cubicBezTo>
                    <a:pt x="5186" y="870"/>
                    <a:pt x="5366" y="750"/>
                    <a:pt x="5455" y="690"/>
                  </a:cubicBezTo>
                  <a:cubicBezTo>
                    <a:pt x="5635" y="600"/>
                    <a:pt x="5905" y="540"/>
                    <a:pt x="6235" y="540"/>
                  </a:cubicBezTo>
                  <a:cubicBezTo>
                    <a:pt x="7014" y="540"/>
                    <a:pt x="8123" y="870"/>
                    <a:pt x="9202" y="1349"/>
                  </a:cubicBezTo>
                  <a:cubicBezTo>
                    <a:pt x="10251" y="1859"/>
                    <a:pt x="11300" y="2518"/>
                    <a:pt x="11990" y="3178"/>
                  </a:cubicBezTo>
                  <a:cubicBezTo>
                    <a:pt x="12859" y="4017"/>
                    <a:pt x="15527" y="6805"/>
                    <a:pt x="18015" y="9412"/>
                  </a:cubicBezTo>
                  <a:cubicBezTo>
                    <a:pt x="19244" y="10701"/>
                    <a:pt x="20413" y="11960"/>
                    <a:pt x="21282" y="12859"/>
                  </a:cubicBezTo>
                  <a:cubicBezTo>
                    <a:pt x="22151" y="13789"/>
                    <a:pt x="22691" y="14388"/>
                    <a:pt x="22691" y="14388"/>
                  </a:cubicBezTo>
                  <a:cubicBezTo>
                    <a:pt x="22740" y="14438"/>
                    <a:pt x="22808" y="14460"/>
                    <a:pt x="22879" y="14460"/>
                  </a:cubicBezTo>
                  <a:cubicBezTo>
                    <a:pt x="22937" y="14460"/>
                    <a:pt x="22996" y="14445"/>
                    <a:pt x="23050" y="14418"/>
                  </a:cubicBezTo>
                  <a:cubicBezTo>
                    <a:pt x="23140" y="14358"/>
                    <a:pt x="23200" y="14208"/>
                    <a:pt x="23140" y="14088"/>
                  </a:cubicBezTo>
                  <a:lnTo>
                    <a:pt x="19813" y="6625"/>
                  </a:lnTo>
                  <a:cubicBezTo>
                    <a:pt x="19753" y="6535"/>
                    <a:pt x="19693" y="6475"/>
                    <a:pt x="19603" y="6475"/>
                  </a:cubicBezTo>
                  <a:cubicBezTo>
                    <a:pt x="19573" y="6475"/>
                    <a:pt x="19244" y="6415"/>
                    <a:pt x="18944" y="6205"/>
                  </a:cubicBezTo>
                  <a:cubicBezTo>
                    <a:pt x="18614" y="5965"/>
                    <a:pt x="18254" y="5606"/>
                    <a:pt x="18165" y="4856"/>
                  </a:cubicBezTo>
                  <a:cubicBezTo>
                    <a:pt x="18138" y="4749"/>
                    <a:pt x="18039" y="4642"/>
                    <a:pt x="17911" y="4642"/>
                  </a:cubicBezTo>
                  <a:cubicBezTo>
                    <a:pt x="17896" y="4642"/>
                    <a:pt x="17881" y="4643"/>
                    <a:pt x="17865" y="4646"/>
                  </a:cubicBezTo>
                  <a:cubicBezTo>
                    <a:pt x="17715" y="4676"/>
                    <a:pt x="17625" y="4796"/>
                    <a:pt x="17625" y="4946"/>
                  </a:cubicBezTo>
                  <a:cubicBezTo>
                    <a:pt x="17775" y="5845"/>
                    <a:pt x="18254" y="6385"/>
                    <a:pt x="18674" y="6655"/>
                  </a:cubicBezTo>
                  <a:cubicBezTo>
                    <a:pt x="18965" y="6849"/>
                    <a:pt x="19231" y="6930"/>
                    <a:pt x="19391" y="6963"/>
                  </a:cubicBezTo>
                  <a:lnTo>
                    <a:pt x="19391" y="6963"/>
                  </a:lnTo>
                  <a:lnTo>
                    <a:pt x="22054" y="12937"/>
                  </a:lnTo>
                  <a:lnTo>
                    <a:pt x="22054" y="12937"/>
                  </a:lnTo>
                  <a:cubicBezTo>
                    <a:pt x="21167" y="11995"/>
                    <a:pt x="19806" y="10555"/>
                    <a:pt x="18374" y="9053"/>
                  </a:cubicBezTo>
                  <a:cubicBezTo>
                    <a:pt x="15916" y="6445"/>
                    <a:pt x="13249" y="3657"/>
                    <a:pt x="12350" y="2818"/>
                  </a:cubicBezTo>
                  <a:cubicBezTo>
                    <a:pt x="11600" y="2099"/>
                    <a:pt x="10521" y="1409"/>
                    <a:pt x="9412" y="870"/>
                  </a:cubicBezTo>
                  <a:cubicBezTo>
                    <a:pt x="8303" y="360"/>
                    <a:pt x="7164" y="30"/>
                    <a:pt x="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666;p39">
              <a:extLst>
                <a:ext uri="{FF2B5EF4-FFF2-40B4-BE49-F238E27FC236}">
                  <a16:creationId xmlns:a16="http://schemas.microsoft.com/office/drawing/2014/main" id="{13CBDD0F-8FE4-48F3-9F27-E2C8FBA33969}"/>
                </a:ext>
              </a:extLst>
            </p:cNvPr>
            <p:cNvSpPr/>
            <p:nvPr/>
          </p:nvSpPr>
          <p:spPr>
            <a:xfrm>
              <a:off x="5454582" y="2822189"/>
              <a:ext cx="345928" cy="468751"/>
            </a:xfrm>
            <a:custGeom>
              <a:avLst/>
              <a:gdLst/>
              <a:ahLst/>
              <a:cxnLst/>
              <a:rect l="l" t="t" r="r" b="b"/>
              <a:pathLst>
                <a:path w="15378" h="20838" extrusionOk="0">
                  <a:moveTo>
                    <a:pt x="5336" y="0"/>
                  </a:moveTo>
                  <a:cubicBezTo>
                    <a:pt x="4227" y="0"/>
                    <a:pt x="2938" y="480"/>
                    <a:pt x="1919" y="989"/>
                  </a:cubicBezTo>
                  <a:cubicBezTo>
                    <a:pt x="900" y="1469"/>
                    <a:pt x="151" y="1948"/>
                    <a:pt x="151" y="1948"/>
                  </a:cubicBezTo>
                  <a:cubicBezTo>
                    <a:pt x="31" y="2038"/>
                    <a:pt x="1" y="2188"/>
                    <a:pt x="61" y="2308"/>
                  </a:cubicBezTo>
                  <a:cubicBezTo>
                    <a:pt x="121" y="2388"/>
                    <a:pt x="207" y="2441"/>
                    <a:pt x="294" y="2441"/>
                  </a:cubicBezTo>
                  <a:cubicBezTo>
                    <a:pt x="337" y="2441"/>
                    <a:pt x="381" y="2428"/>
                    <a:pt x="421" y="2398"/>
                  </a:cubicBezTo>
                  <a:cubicBezTo>
                    <a:pt x="421" y="2398"/>
                    <a:pt x="481" y="2368"/>
                    <a:pt x="570" y="2308"/>
                  </a:cubicBezTo>
                  <a:cubicBezTo>
                    <a:pt x="840" y="2128"/>
                    <a:pt x="1620" y="1679"/>
                    <a:pt x="2549" y="1289"/>
                  </a:cubicBezTo>
                  <a:cubicBezTo>
                    <a:pt x="3448" y="869"/>
                    <a:pt x="4497" y="510"/>
                    <a:pt x="5336" y="510"/>
                  </a:cubicBezTo>
                  <a:cubicBezTo>
                    <a:pt x="5816" y="510"/>
                    <a:pt x="6206" y="630"/>
                    <a:pt x="6475" y="839"/>
                  </a:cubicBezTo>
                  <a:cubicBezTo>
                    <a:pt x="6655" y="989"/>
                    <a:pt x="6835" y="1259"/>
                    <a:pt x="7015" y="1619"/>
                  </a:cubicBezTo>
                  <a:cubicBezTo>
                    <a:pt x="7315" y="2278"/>
                    <a:pt x="7584" y="3237"/>
                    <a:pt x="7854" y="4346"/>
                  </a:cubicBezTo>
                  <a:cubicBezTo>
                    <a:pt x="8274" y="5995"/>
                    <a:pt x="8634" y="7973"/>
                    <a:pt x="9113" y="9742"/>
                  </a:cubicBezTo>
                  <a:cubicBezTo>
                    <a:pt x="9563" y="11510"/>
                    <a:pt x="10102" y="13069"/>
                    <a:pt x="10882" y="13968"/>
                  </a:cubicBezTo>
                  <a:cubicBezTo>
                    <a:pt x="13040" y="16456"/>
                    <a:pt x="14359" y="18254"/>
                    <a:pt x="14838" y="20622"/>
                  </a:cubicBezTo>
                  <a:cubicBezTo>
                    <a:pt x="14864" y="20753"/>
                    <a:pt x="14981" y="20838"/>
                    <a:pt x="15090" y="20838"/>
                  </a:cubicBezTo>
                  <a:cubicBezTo>
                    <a:pt x="15106" y="20838"/>
                    <a:pt x="15122" y="20836"/>
                    <a:pt x="15138" y="20832"/>
                  </a:cubicBezTo>
                  <a:cubicBezTo>
                    <a:pt x="15288" y="20802"/>
                    <a:pt x="15378" y="20652"/>
                    <a:pt x="15348" y="20503"/>
                  </a:cubicBezTo>
                  <a:cubicBezTo>
                    <a:pt x="14838" y="18015"/>
                    <a:pt x="13459" y="16126"/>
                    <a:pt x="11271" y="13608"/>
                  </a:cubicBezTo>
                  <a:cubicBezTo>
                    <a:pt x="10762" y="13039"/>
                    <a:pt x="10312" y="12020"/>
                    <a:pt x="9952" y="10791"/>
                  </a:cubicBezTo>
                  <a:cubicBezTo>
                    <a:pt x="9383" y="8962"/>
                    <a:pt x="8963" y="6684"/>
                    <a:pt x="8484" y="4706"/>
                  </a:cubicBezTo>
                  <a:cubicBezTo>
                    <a:pt x="8274" y="3717"/>
                    <a:pt x="8034" y="2818"/>
                    <a:pt x="7764" y="2068"/>
                  </a:cubicBezTo>
                  <a:cubicBezTo>
                    <a:pt x="7495" y="1349"/>
                    <a:pt x="7195" y="779"/>
                    <a:pt x="6805" y="450"/>
                  </a:cubicBezTo>
                  <a:cubicBezTo>
                    <a:pt x="6385" y="120"/>
                    <a:pt x="5876"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667;p39">
              <a:extLst>
                <a:ext uri="{FF2B5EF4-FFF2-40B4-BE49-F238E27FC236}">
                  <a16:creationId xmlns:a16="http://schemas.microsoft.com/office/drawing/2014/main" id="{2D1A25CE-4EEA-C82C-57D1-860EA75D39D6}"/>
                </a:ext>
              </a:extLst>
            </p:cNvPr>
            <p:cNvSpPr/>
            <p:nvPr/>
          </p:nvSpPr>
          <p:spPr>
            <a:xfrm>
              <a:off x="5724297" y="2831615"/>
              <a:ext cx="887360" cy="1771099"/>
            </a:xfrm>
            <a:custGeom>
              <a:avLst/>
              <a:gdLst/>
              <a:ahLst/>
              <a:cxnLst/>
              <a:rect l="l" t="t" r="r" b="b"/>
              <a:pathLst>
                <a:path w="39447" h="78733" extrusionOk="0">
                  <a:moveTo>
                    <a:pt x="2219" y="1"/>
                  </a:moveTo>
                  <a:cubicBezTo>
                    <a:pt x="2159" y="1"/>
                    <a:pt x="2069" y="1"/>
                    <a:pt x="2009" y="31"/>
                  </a:cubicBezTo>
                  <a:cubicBezTo>
                    <a:pt x="1439" y="271"/>
                    <a:pt x="960" y="780"/>
                    <a:pt x="600" y="1170"/>
                  </a:cubicBezTo>
                  <a:cubicBezTo>
                    <a:pt x="270" y="1589"/>
                    <a:pt x="61" y="1979"/>
                    <a:pt x="61" y="1979"/>
                  </a:cubicBezTo>
                  <a:lnTo>
                    <a:pt x="1" y="2099"/>
                  </a:lnTo>
                  <a:cubicBezTo>
                    <a:pt x="1" y="2309"/>
                    <a:pt x="1" y="2519"/>
                    <a:pt x="1" y="2728"/>
                  </a:cubicBezTo>
                  <a:cubicBezTo>
                    <a:pt x="1" y="6573"/>
                    <a:pt x="1762" y="9513"/>
                    <a:pt x="2124" y="10046"/>
                  </a:cubicBezTo>
                  <a:lnTo>
                    <a:pt x="2124" y="10046"/>
                  </a:lnTo>
                  <a:cubicBezTo>
                    <a:pt x="2004" y="11701"/>
                    <a:pt x="1796" y="13264"/>
                    <a:pt x="1589" y="14418"/>
                  </a:cubicBezTo>
                  <a:cubicBezTo>
                    <a:pt x="1499" y="15018"/>
                    <a:pt x="1409" y="15497"/>
                    <a:pt x="1320" y="15827"/>
                  </a:cubicBezTo>
                  <a:cubicBezTo>
                    <a:pt x="1260" y="16157"/>
                    <a:pt x="1230" y="16337"/>
                    <a:pt x="1230" y="16337"/>
                  </a:cubicBezTo>
                  <a:cubicBezTo>
                    <a:pt x="1200" y="16487"/>
                    <a:pt x="1290" y="16636"/>
                    <a:pt x="1409" y="16666"/>
                  </a:cubicBezTo>
                  <a:cubicBezTo>
                    <a:pt x="1429" y="16670"/>
                    <a:pt x="1448" y="16672"/>
                    <a:pt x="1467" y="16672"/>
                  </a:cubicBezTo>
                  <a:cubicBezTo>
                    <a:pt x="1596" y="16672"/>
                    <a:pt x="1713" y="16587"/>
                    <a:pt x="1739" y="16457"/>
                  </a:cubicBezTo>
                  <a:cubicBezTo>
                    <a:pt x="1739" y="16457"/>
                    <a:pt x="2429" y="13429"/>
                    <a:pt x="2668" y="10012"/>
                  </a:cubicBezTo>
                  <a:cubicBezTo>
                    <a:pt x="2668" y="9952"/>
                    <a:pt x="2638" y="9892"/>
                    <a:pt x="2608" y="9832"/>
                  </a:cubicBezTo>
                  <a:lnTo>
                    <a:pt x="2578" y="9802"/>
                  </a:lnTo>
                  <a:cubicBezTo>
                    <a:pt x="2369" y="9473"/>
                    <a:pt x="510" y="6565"/>
                    <a:pt x="510" y="2728"/>
                  </a:cubicBezTo>
                  <a:cubicBezTo>
                    <a:pt x="510" y="2562"/>
                    <a:pt x="510" y="2370"/>
                    <a:pt x="534" y="2175"/>
                  </a:cubicBezTo>
                  <a:lnTo>
                    <a:pt x="534" y="2175"/>
                  </a:lnTo>
                  <a:cubicBezTo>
                    <a:pt x="603" y="2056"/>
                    <a:pt x="797" y="1748"/>
                    <a:pt x="1080" y="1440"/>
                  </a:cubicBezTo>
                  <a:cubicBezTo>
                    <a:pt x="1379" y="1080"/>
                    <a:pt x="1799" y="690"/>
                    <a:pt x="2219" y="540"/>
                  </a:cubicBezTo>
                  <a:cubicBezTo>
                    <a:pt x="2219" y="540"/>
                    <a:pt x="2339" y="630"/>
                    <a:pt x="2459" y="810"/>
                  </a:cubicBezTo>
                  <a:cubicBezTo>
                    <a:pt x="2668" y="1140"/>
                    <a:pt x="2878" y="1709"/>
                    <a:pt x="3118" y="2399"/>
                  </a:cubicBezTo>
                  <a:cubicBezTo>
                    <a:pt x="3508" y="3448"/>
                    <a:pt x="3897" y="4737"/>
                    <a:pt x="4377" y="5996"/>
                  </a:cubicBezTo>
                  <a:cubicBezTo>
                    <a:pt x="4886" y="7255"/>
                    <a:pt x="5426" y="8424"/>
                    <a:pt x="6115" y="9233"/>
                  </a:cubicBezTo>
                  <a:cubicBezTo>
                    <a:pt x="6535" y="9682"/>
                    <a:pt x="6835" y="10432"/>
                    <a:pt x="6985" y="11301"/>
                  </a:cubicBezTo>
                  <a:cubicBezTo>
                    <a:pt x="7164" y="12170"/>
                    <a:pt x="7224" y="13159"/>
                    <a:pt x="7224" y="14149"/>
                  </a:cubicBezTo>
                  <a:cubicBezTo>
                    <a:pt x="7224" y="15467"/>
                    <a:pt x="7105" y="16756"/>
                    <a:pt x="7015" y="17716"/>
                  </a:cubicBezTo>
                  <a:cubicBezTo>
                    <a:pt x="6955" y="18225"/>
                    <a:pt x="6895" y="18615"/>
                    <a:pt x="6835" y="18885"/>
                  </a:cubicBezTo>
                  <a:cubicBezTo>
                    <a:pt x="6805" y="19184"/>
                    <a:pt x="6775" y="19334"/>
                    <a:pt x="6775" y="19334"/>
                  </a:cubicBezTo>
                  <a:cubicBezTo>
                    <a:pt x="6775" y="19394"/>
                    <a:pt x="6775" y="19484"/>
                    <a:pt x="6805" y="19544"/>
                  </a:cubicBezTo>
                  <a:lnTo>
                    <a:pt x="6835" y="19544"/>
                  </a:lnTo>
                  <a:cubicBezTo>
                    <a:pt x="6955" y="19724"/>
                    <a:pt x="7914" y="21253"/>
                    <a:pt x="7914" y="22781"/>
                  </a:cubicBezTo>
                  <a:cubicBezTo>
                    <a:pt x="7914" y="23051"/>
                    <a:pt x="7884" y="23351"/>
                    <a:pt x="7824" y="23620"/>
                  </a:cubicBezTo>
                  <a:lnTo>
                    <a:pt x="7824" y="23710"/>
                  </a:lnTo>
                  <a:cubicBezTo>
                    <a:pt x="7824" y="23710"/>
                    <a:pt x="8154" y="27008"/>
                    <a:pt x="8543" y="30575"/>
                  </a:cubicBezTo>
                  <a:cubicBezTo>
                    <a:pt x="8753" y="32343"/>
                    <a:pt x="8993" y="34171"/>
                    <a:pt x="9203" y="35700"/>
                  </a:cubicBezTo>
                  <a:cubicBezTo>
                    <a:pt x="9323" y="36449"/>
                    <a:pt x="9413" y="37139"/>
                    <a:pt x="9532" y="37678"/>
                  </a:cubicBezTo>
                  <a:cubicBezTo>
                    <a:pt x="9622" y="38248"/>
                    <a:pt x="9712" y="38668"/>
                    <a:pt x="9832" y="38937"/>
                  </a:cubicBezTo>
                  <a:cubicBezTo>
                    <a:pt x="10012" y="39477"/>
                    <a:pt x="10432" y="40196"/>
                    <a:pt x="10971" y="41066"/>
                  </a:cubicBezTo>
                  <a:cubicBezTo>
                    <a:pt x="11810" y="42384"/>
                    <a:pt x="12920" y="44033"/>
                    <a:pt x="13909" y="45682"/>
                  </a:cubicBezTo>
                  <a:cubicBezTo>
                    <a:pt x="14928" y="47330"/>
                    <a:pt x="15827" y="48979"/>
                    <a:pt x="16217" y="50298"/>
                  </a:cubicBezTo>
                  <a:cubicBezTo>
                    <a:pt x="16786" y="52096"/>
                    <a:pt x="17116" y="53625"/>
                    <a:pt x="17715" y="55303"/>
                  </a:cubicBezTo>
                  <a:cubicBezTo>
                    <a:pt x="18345" y="56952"/>
                    <a:pt x="19244" y="58750"/>
                    <a:pt x="20893" y="61088"/>
                  </a:cubicBezTo>
                  <a:cubicBezTo>
                    <a:pt x="21732" y="62287"/>
                    <a:pt x="23291" y="63936"/>
                    <a:pt x="25149" y="65824"/>
                  </a:cubicBezTo>
                  <a:cubicBezTo>
                    <a:pt x="30694" y="71399"/>
                    <a:pt x="38967" y="78653"/>
                    <a:pt x="38967" y="78653"/>
                  </a:cubicBezTo>
                  <a:cubicBezTo>
                    <a:pt x="39023" y="78709"/>
                    <a:pt x="39092" y="78732"/>
                    <a:pt x="39158" y="78732"/>
                  </a:cubicBezTo>
                  <a:cubicBezTo>
                    <a:pt x="39235" y="78732"/>
                    <a:pt x="39309" y="78701"/>
                    <a:pt x="39357" y="78653"/>
                  </a:cubicBezTo>
                  <a:cubicBezTo>
                    <a:pt x="39447" y="78533"/>
                    <a:pt x="39447" y="78353"/>
                    <a:pt x="39327" y="78264"/>
                  </a:cubicBezTo>
                  <a:cubicBezTo>
                    <a:pt x="39327" y="78264"/>
                    <a:pt x="39087" y="78084"/>
                    <a:pt x="38697" y="77724"/>
                  </a:cubicBezTo>
                  <a:cubicBezTo>
                    <a:pt x="37259" y="76435"/>
                    <a:pt x="33632" y="73228"/>
                    <a:pt x="30005" y="69811"/>
                  </a:cubicBezTo>
                  <a:cubicBezTo>
                    <a:pt x="28176" y="68102"/>
                    <a:pt x="26378" y="66334"/>
                    <a:pt x="24819" y="64745"/>
                  </a:cubicBezTo>
                  <a:cubicBezTo>
                    <a:pt x="23291" y="63187"/>
                    <a:pt x="22032" y="61778"/>
                    <a:pt x="21342" y="60789"/>
                  </a:cubicBezTo>
                  <a:cubicBezTo>
                    <a:pt x="19694" y="58481"/>
                    <a:pt x="18824" y="56742"/>
                    <a:pt x="18225" y="55123"/>
                  </a:cubicBezTo>
                  <a:cubicBezTo>
                    <a:pt x="17625" y="53475"/>
                    <a:pt x="17266" y="51976"/>
                    <a:pt x="16726" y="50148"/>
                  </a:cubicBezTo>
                  <a:cubicBezTo>
                    <a:pt x="16157" y="48289"/>
                    <a:pt x="14718" y="45921"/>
                    <a:pt x="13339" y="43763"/>
                  </a:cubicBezTo>
                  <a:cubicBezTo>
                    <a:pt x="12650" y="42684"/>
                    <a:pt x="11960" y="41665"/>
                    <a:pt x="11421" y="40796"/>
                  </a:cubicBezTo>
                  <a:cubicBezTo>
                    <a:pt x="10881" y="39926"/>
                    <a:pt x="10462" y="39207"/>
                    <a:pt x="10312" y="38757"/>
                  </a:cubicBezTo>
                  <a:cubicBezTo>
                    <a:pt x="10252" y="38548"/>
                    <a:pt x="10132" y="38128"/>
                    <a:pt x="10042" y="37588"/>
                  </a:cubicBezTo>
                  <a:cubicBezTo>
                    <a:pt x="9682" y="35700"/>
                    <a:pt x="9263" y="32193"/>
                    <a:pt x="8933" y="29196"/>
                  </a:cubicBezTo>
                  <a:cubicBezTo>
                    <a:pt x="8753" y="27697"/>
                    <a:pt x="8603" y="26288"/>
                    <a:pt x="8513" y="25299"/>
                  </a:cubicBezTo>
                  <a:cubicBezTo>
                    <a:pt x="8415" y="24462"/>
                    <a:pt x="8357" y="23887"/>
                    <a:pt x="8339" y="23709"/>
                  </a:cubicBezTo>
                  <a:lnTo>
                    <a:pt x="8339" y="23709"/>
                  </a:lnTo>
                  <a:cubicBezTo>
                    <a:pt x="8397" y="23392"/>
                    <a:pt x="8453" y="23100"/>
                    <a:pt x="8453" y="22781"/>
                  </a:cubicBezTo>
                  <a:cubicBezTo>
                    <a:pt x="8453" y="21852"/>
                    <a:pt x="8154" y="20983"/>
                    <a:pt x="7854" y="20323"/>
                  </a:cubicBezTo>
                  <a:cubicBezTo>
                    <a:pt x="7627" y="19825"/>
                    <a:pt x="7401" y="19463"/>
                    <a:pt x="7304" y="19316"/>
                  </a:cubicBezTo>
                  <a:lnTo>
                    <a:pt x="7304" y="19316"/>
                  </a:lnTo>
                  <a:cubicBezTo>
                    <a:pt x="7393" y="18802"/>
                    <a:pt x="7764" y="16522"/>
                    <a:pt x="7764" y="14149"/>
                  </a:cubicBezTo>
                  <a:cubicBezTo>
                    <a:pt x="7764" y="13130"/>
                    <a:pt x="7704" y="12110"/>
                    <a:pt x="7494" y="11181"/>
                  </a:cubicBezTo>
                  <a:cubicBezTo>
                    <a:pt x="7314" y="10282"/>
                    <a:pt x="7015" y="9443"/>
                    <a:pt x="6535" y="8873"/>
                  </a:cubicBezTo>
                  <a:cubicBezTo>
                    <a:pt x="6025" y="8334"/>
                    <a:pt x="5576" y="7494"/>
                    <a:pt x="5186" y="6565"/>
                  </a:cubicBezTo>
                  <a:cubicBezTo>
                    <a:pt x="4587" y="5186"/>
                    <a:pt x="4107" y="3598"/>
                    <a:pt x="3657" y="2339"/>
                  </a:cubicBezTo>
                  <a:cubicBezTo>
                    <a:pt x="3448" y="1709"/>
                    <a:pt x="3238" y="1170"/>
                    <a:pt x="3028" y="750"/>
                  </a:cubicBezTo>
                  <a:cubicBezTo>
                    <a:pt x="2908" y="540"/>
                    <a:pt x="2818" y="390"/>
                    <a:pt x="2698" y="241"/>
                  </a:cubicBezTo>
                  <a:cubicBezTo>
                    <a:pt x="2638" y="181"/>
                    <a:pt x="2548" y="121"/>
                    <a:pt x="2488" y="91"/>
                  </a:cubicBezTo>
                  <a:cubicBezTo>
                    <a:pt x="2399" y="31"/>
                    <a:pt x="2309"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668;p39">
              <a:extLst>
                <a:ext uri="{FF2B5EF4-FFF2-40B4-BE49-F238E27FC236}">
                  <a16:creationId xmlns:a16="http://schemas.microsoft.com/office/drawing/2014/main" id="{A9394DA2-7E65-8F42-D91A-1728F1E9426C}"/>
                </a:ext>
              </a:extLst>
            </p:cNvPr>
            <p:cNvSpPr/>
            <p:nvPr/>
          </p:nvSpPr>
          <p:spPr>
            <a:xfrm>
              <a:off x="5165994" y="2819490"/>
              <a:ext cx="544177" cy="486162"/>
            </a:xfrm>
            <a:custGeom>
              <a:avLst/>
              <a:gdLst/>
              <a:ahLst/>
              <a:cxnLst/>
              <a:rect l="l" t="t" r="r" b="b"/>
              <a:pathLst>
                <a:path w="24191" h="21612" extrusionOk="0">
                  <a:moveTo>
                    <a:pt x="10462" y="0"/>
                  </a:moveTo>
                  <a:cubicBezTo>
                    <a:pt x="9713" y="0"/>
                    <a:pt x="8723" y="210"/>
                    <a:pt x="7614" y="570"/>
                  </a:cubicBezTo>
                  <a:cubicBezTo>
                    <a:pt x="4347" y="1619"/>
                    <a:pt x="181" y="3687"/>
                    <a:pt x="181" y="3687"/>
                  </a:cubicBezTo>
                  <a:cubicBezTo>
                    <a:pt x="61" y="3747"/>
                    <a:pt x="1" y="3927"/>
                    <a:pt x="61" y="4047"/>
                  </a:cubicBezTo>
                  <a:cubicBezTo>
                    <a:pt x="127" y="4135"/>
                    <a:pt x="225" y="4190"/>
                    <a:pt x="320" y="4190"/>
                  </a:cubicBezTo>
                  <a:cubicBezTo>
                    <a:pt x="354" y="4190"/>
                    <a:pt x="388" y="4183"/>
                    <a:pt x="421" y="4167"/>
                  </a:cubicBezTo>
                  <a:cubicBezTo>
                    <a:pt x="421" y="4167"/>
                    <a:pt x="541" y="4107"/>
                    <a:pt x="750" y="4017"/>
                  </a:cubicBezTo>
                  <a:cubicBezTo>
                    <a:pt x="1470" y="3657"/>
                    <a:pt x="3298" y="2788"/>
                    <a:pt x="5276" y="1979"/>
                  </a:cubicBezTo>
                  <a:cubicBezTo>
                    <a:pt x="6266" y="1589"/>
                    <a:pt x="7255" y="1229"/>
                    <a:pt x="8184" y="959"/>
                  </a:cubicBezTo>
                  <a:cubicBezTo>
                    <a:pt x="9083" y="690"/>
                    <a:pt x="9922" y="510"/>
                    <a:pt x="10462" y="510"/>
                  </a:cubicBezTo>
                  <a:cubicBezTo>
                    <a:pt x="10672" y="510"/>
                    <a:pt x="10822" y="540"/>
                    <a:pt x="10942" y="570"/>
                  </a:cubicBezTo>
                  <a:cubicBezTo>
                    <a:pt x="11391" y="690"/>
                    <a:pt x="11961" y="1169"/>
                    <a:pt x="12500" y="1889"/>
                  </a:cubicBezTo>
                  <a:cubicBezTo>
                    <a:pt x="13340" y="2968"/>
                    <a:pt x="14179" y="4556"/>
                    <a:pt x="14988" y="6175"/>
                  </a:cubicBezTo>
                  <a:cubicBezTo>
                    <a:pt x="15767" y="7764"/>
                    <a:pt x="16517" y="9382"/>
                    <a:pt x="17116" y="10551"/>
                  </a:cubicBezTo>
                  <a:cubicBezTo>
                    <a:pt x="17926" y="12080"/>
                    <a:pt x="18375" y="13129"/>
                    <a:pt x="18915" y="14118"/>
                  </a:cubicBezTo>
                  <a:cubicBezTo>
                    <a:pt x="19424" y="15077"/>
                    <a:pt x="20024" y="15917"/>
                    <a:pt x="21043" y="16996"/>
                  </a:cubicBezTo>
                  <a:cubicBezTo>
                    <a:pt x="22032" y="18045"/>
                    <a:pt x="22632" y="18704"/>
                    <a:pt x="22961" y="19334"/>
                  </a:cubicBezTo>
                  <a:cubicBezTo>
                    <a:pt x="23321" y="19933"/>
                    <a:pt x="23471" y="20503"/>
                    <a:pt x="23651" y="21372"/>
                  </a:cubicBezTo>
                  <a:cubicBezTo>
                    <a:pt x="23651" y="21522"/>
                    <a:pt x="23801" y="21612"/>
                    <a:pt x="23950" y="21612"/>
                  </a:cubicBezTo>
                  <a:cubicBezTo>
                    <a:pt x="24100" y="21582"/>
                    <a:pt x="24190" y="21432"/>
                    <a:pt x="24160" y="21282"/>
                  </a:cubicBezTo>
                  <a:cubicBezTo>
                    <a:pt x="23980" y="20383"/>
                    <a:pt x="23830" y="19753"/>
                    <a:pt x="23441" y="19064"/>
                  </a:cubicBezTo>
                  <a:cubicBezTo>
                    <a:pt x="23021" y="18374"/>
                    <a:pt x="22422" y="17685"/>
                    <a:pt x="21403" y="16636"/>
                  </a:cubicBezTo>
                  <a:cubicBezTo>
                    <a:pt x="20413" y="15587"/>
                    <a:pt x="19874" y="14778"/>
                    <a:pt x="19364" y="13848"/>
                  </a:cubicBezTo>
                  <a:cubicBezTo>
                    <a:pt x="18855" y="12919"/>
                    <a:pt x="18405" y="11840"/>
                    <a:pt x="17566" y="10311"/>
                  </a:cubicBezTo>
                  <a:cubicBezTo>
                    <a:pt x="16787" y="8783"/>
                    <a:pt x="15737" y="6415"/>
                    <a:pt x="14628" y="4347"/>
                  </a:cubicBezTo>
                  <a:cubicBezTo>
                    <a:pt x="14089" y="3297"/>
                    <a:pt x="13519" y="2338"/>
                    <a:pt x="12920" y="1589"/>
                  </a:cubicBezTo>
                  <a:cubicBezTo>
                    <a:pt x="12320" y="810"/>
                    <a:pt x="11751" y="270"/>
                    <a:pt x="11091" y="60"/>
                  </a:cubicBezTo>
                  <a:cubicBezTo>
                    <a:pt x="10912" y="0"/>
                    <a:pt x="10702" y="0"/>
                    <a:pt x="1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669;p39">
              <a:extLst>
                <a:ext uri="{FF2B5EF4-FFF2-40B4-BE49-F238E27FC236}">
                  <a16:creationId xmlns:a16="http://schemas.microsoft.com/office/drawing/2014/main" id="{5A242B06-6FA0-B275-90B0-7A5652B3EF5D}"/>
                </a:ext>
              </a:extLst>
            </p:cNvPr>
            <p:cNvSpPr/>
            <p:nvPr/>
          </p:nvSpPr>
          <p:spPr>
            <a:xfrm>
              <a:off x="5464705" y="3214614"/>
              <a:ext cx="50591" cy="104534"/>
            </a:xfrm>
            <a:custGeom>
              <a:avLst/>
              <a:gdLst/>
              <a:ahLst/>
              <a:cxnLst/>
              <a:rect l="l" t="t" r="r" b="b"/>
              <a:pathLst>
                <a:path w="2249" h="4647" extrusionOk="0">
                  <a:moveTo>
                    <a:pt x="270" y="0"/>
                  </a:moveTo>
                  <a:cubicBezTo>
                    <a:pt x="203" y="0"/>
                    <a:pt x="135" y="30"/>
                    <a:pt x="90" y="90"/>
                  </a:cubicBezTo>
                  <a:cubicBezTo>
                    <a:pt x="1" y="180"/>
                    <a:pt x="1" y="360"/>
                    <a:pt x="90" y="450"/>
                  </a:cubicBezTo>
                  <a:cubicBezTo>
                    <a:pt x="1110" y="1469"/>
                    <a:pt x="1709" y="2908"/>
                    <a:pt x="1709" y="4346"/>
                  </a:cubicBezTo>
                  <a:lnTo>
                    <a:pt x="1709" y="4406"/>
                  </a:lnTo>
                  <a:cubicBezTo>
                    <a:pt x="1709" y="4526"/>
                    <a:pt x="1829" y="4646"/>
                    <a:pt x="1979" y="4646"/>
                  </a:cubicBezTo>
                  <a:cubicBezTo>
                    <a:pt x="2129" y="4646"/>
                    <a:pt x="2249" y="4556"/>
                    <a:pt x="2249" y="4406"/>
                  </a:cubicBezTo>
                  <a:lnTo>
                    <a:pt x="2249" y="4346"/>
                  </a:lnTo>
                  <a:cubicBezTo>
                    <a:pt x="2249" y="2758"/>
                    <a:pt x="1589" y="1199"/>
                    <a:pt x="450" y="90"/>
                  </a:cubicBezTo>
                  <a:cubicBezTo>
                    <a:pt x="405" y="30"/>
                    <a:pt x="338" y="0"/>
                    <a:pt x="270"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670;p39">
              <a:extLst>
                <a:ext uri="{FF2B5EF4-FFF2-40B4-BE49-F238E27FC236}">
                  <a16:creationId xmlns:a16="http://schemas.microsoft.com/office/drawing/2014/main" id="{4F2E8562-381D-E09A-BBFB-3B1CCC12BE54}"/>
                </a:ext>
              </a:extLst>
            </p:cNvPr>
            <p:cNvSpPr/>
            <p:nvPr/>
          </p:nvSpPr>
          <p:spPr>
            <a:xfrm>
              <a:off x="5190963" y="3239561"/>
              <a:ext cx="1285162" cy="1360700"/>
            </a:xfrm>
            <a:custGeom>
              <a:avLst/>
              <a:gdLst/>
              <a:ahLst/>
              <a:cxnLst/>
              <a:rect l="l" t="t" r="r" b="b"/>
              <a:pathLst>
                <a:path w="57131" h="60489" extrusionOk="0">
                  <a:moveTo>
                    <a:pt x="11870" y="0"/>
                  </a:moveTo>
                  <a:cubicBezTo>
                    <a:pt x="11630" y="0"/>
                    <a:pt x="11420" y="90"/>
                    <a:pt x="11210" y="240"/>
                  </a:cubicBezTo>
                  <a:cubicBezTo>
                    <a:pt x="10911" y="480"/>
                    <a:pt x="10731" y="780"/>
                    <a:pt x="10581" y="1109"/>
                  </a:cubicBezTo>
                  <a:cubicBezTo>
                    <a:pt x="10041" y="2248"/>
                    <a:pt x="9802" y="3417"/>
                    <a:pt x="9802" y="4586"/>
                  </a:cubicBezTo>
                  <a:cubicBezTo>
                    <a:pt x="9802" y="6355"/>
                    <a:pt x="10311" y="8093"/>
                    <a:pt x="11031" y="9772"/>
                  </a:cubicBezTo>
                  <a:cubicBezTo>
                    <a:pt x="12230" y="12529"/>
                    <a:pt x="13818" y="15227"/>
                    <a:pt x="13968" y="18225"/>
                  </a:cubicBezTo>
                  <a:cubicBezTo>
                    <a:pt x="13968" y="18344"/>
                    <a:pt x="13968" y="18434"/>
                    <a:pt x="13968" y="18554"/>
                  </a:cubicBezTo>
                  <a:cubicBezTo>
                    <a:pt x="13968" y="20503"/>
                    <a:pt x="13159" y="22421"/>
                    <a:pt x="11600" y="23620"/>
                  </a:cubicBezTo>
                  <a:cubicBezTo>
                    <a:pt x="10731" y="24279"/>
                    <a:pt x="9921" y="24519"/>
                    <a:pt x="9142" y="24519"/>
                  </a:cubicBezTo>
                  <a:cubicBezTo>
                    <a:pt x="8243" y="24519"/>
                    <a:pt x="7374" y="24219"/>
                    <a:pt x="6534" y="23920"/>
                  </a:cubicBezTo>
                  <a:cubicBezTo>
                    <a:pt x="5665" y="23620"/>
                    <a:pt x="4826" y="23290"/>
                    <a:pt x="3927" y="23290"/>
                  </a:cubicBezTo>
                  <a:cubicBezTo>
                    <a:pt x="3357" y="23290"/>
                    <a:pt x="2758" y="23440"/>
                    <a:pt x="2158" y="23770"/>
                  </a:cubicBezTo>
                  <a:cubicBezTo>
                    <a:pt x="749" y="24549"/>
                    <a:pt x="0" y="26078"/>
                    <a:pt x="0" y="27636"/>
                  </a:cubicBezTo>
                  <a:cubicBezTo>
                    <a:pt x="0" y="27966"/>
                    <a:pt x="30" y="28266"/>
                    <a:pt x="90" y="28596"/>
                  </a:cubicBezTo>
                  <a:cubicBezTo>
                    <a:pt x="779" y="32043"/>
                    <a:pt x="4047" y="33871"/>
                    <a:pt x="7254" y="34770"/>
                  </a:cubicBezTo>
                  <a:cubicBezTo>
                    <a:pt x="10011" y="35550"/>
                    <a:pt x="13698" y="37408"/>
                    <a:pt x="16306" y="38637"/>
                  </a:cubicBezTo>
                  <a:cubicBezTo>
                    <a:pt x="23949" y="42204"/>
                    <a:pt x="23830" y="48978"/>
                    <a:pt x="28086" y="55213"/>
                  </a:cubicBezTo>
                  <a:cubicBezTo>
                    <a:pt x="30394" y="58600"/>
                    <a:pt x="33421" y="59409"/>
                    <a:pt x="36778" y="59409"/>
                  </a:cubicBezTo>
                  <a:cubicBezTo>
                    <a:pt x="38277" y="59409"/>
                    <a:pt x="39806" y="59259"/>
                    <a:pt x="41394" y="59109"/>
                  </a:cubicBezTo>
                  <a:cubicBezTo>
                    <a:pt x="42953" y="58930"/>
                    <a:pt x="44572" y="58780"/>
                    <a:pt x="46160" y="58780"/>
                  </a:cubicBezTo>
                  <a:cubicBezTo>
                    <a:pt x="47000" y="58780"/>
                    <a:pt x="47839" y="58840"/>
                    <a:pt x="48678" y="58930"/>
                  </a:cubicBezTo>
                  <a:cubicBezTo>
                    <a:pt x="50327" y="59169"/>
                    <a:pt x="51945" y="59619"/>
                    <a:pt x="53504" y="60248"/>
                  </a:cubicBezTo>
                  <a:cubicBezTo>
                    <a:pt x="53834" y="60398"/>
                    <a:pt x="54193" y="60488"/>
                    <a:pt x="54523" y="60488"/>
                  </a:cubicBezTo>
                  <a:cubicBezTo>
                    <a:pt x="55962" y="60488"/>
                    <a:pt x="57131" y="59259"/>
                    <a:pt x="57131" y="57910"/>
                  </a:cubicBezTo>
                  <a:cubicBezTo>
                    <a:pt x="57131" y="57371"/>
                    <a:pt x="56951" y="56831"/>
                    <a:pt x="56531" y="56352"/>
                  </a:cubicBezTo>
                  <a:cubicBezTo>
                    <a:pt x="56352" y="56112"/>
                    <a:pt x="56142" y="55872"/>
                    <a:pt x="55902" y="55692"/>
                  </a:cubicBezTo>
                  <a:cubicBezTo>
                    <a:pt x="53954" y="53864"/>
                    <a:pt x="52425" y="51646"/>
                    <a:pt x="50327" y="49997"/>
                  </a:cubicBezTo>
                  <a:cubicBezTo>
                    <a:pt x="45111" y="45861"/>
                    <a:pt x="41005" y="41035"/>
                    <a:pt x="38757" y="31773"/>
                  </a:cubicBezTo>
                  <a:cubicBezTo>
                    <a:pt x="36988" y="24429"/>
                    <a:pt x="32042" y="24579"/>
                    <a:pt x="31203" y="17056"/>
                  </a:cubicBezTo>
                  <a:cubicBezTo>
                    <a:pt x="30963" y="14807"/>
                    <a:pt x="29195" y="9022"/>
                    <a:pt x="28565" y="5156"/>
                  </a:cubicBezTo>
                  <a:cubicBezTo>
                    <a:pt x="28416" y="4077"/>
                    <a:pt x="27636" y="3507"/>
                    <a:pt x="26707" y="3507"/>
                  </a:cubicBezTo>
                  <a:cubicBezTo>
                    <a:pt x="25658" y="3507"/>
                    <a:pt x="24429" y="4197"/>
                    <a:pt x="23560" y="5755"/>
                  </a:cubicBezTo>
                  <a:cubicBezTo>
                    <a:pt x="23440" y="4526"/>
                    <a:pt x="23290" y="3507"/>
                    <a:pt x="23050" y="2698"/>
                  </a:cubicBezTo>
                  <a:cubicBezTo>
                    <a:pt x="23050" y="2788"/>
                    <a:pt x="22960" y="2908"/>
                    <a:pt x="22840" y="2938"/>
                  </a:cubicBezTo>
                  <a:lnTo>
                    <a:pt x="22780" y="2938"/>
                  </a:lnTo>
                  <a:cubicBezTo>
                    <a:pt x="22661" y="2938"/>
                    <a:pt x="22541" y="2848"/>
                    <a:pt x="22541" y="2698"/>
                  </a:cubicBezTo>
                  <a:cubicBezTo>
                    <a:pt x="22361" y="1829"/>
                    <a:pt x="22211" y="1259"/>
                    <a:pt x="21851" y="660"/>
                  </a:cubicBezTo>
                  <a:cubicBezTo>
                    <a:pt x="21851" y="630"/>
                    <a:pt x="21821" y="570"/>
                    <a:pt x="21791" y="540"/>
                  </a:cubicBezTo>
                  <a:cubicBezTo>
                    <a:pt x="21432" y="270"/>
                    <a:pt x="21012" y="90"/>
                    <a:pt x="20502" y="0"/>
                  </a:cubicBezTo>
                  <a:lnTo>
                    <a:pt x="20263" y="0"/>
                  </a:lnTo>
                  <a:cubicBezTo>
                    <a:pt x="19453" y="0"/>
                    <a:pt x="18674" y="540"/>
                    <a:pt x="17895" y="1079"/>
                  </a:cubicBezTo>
                  <a:cubicBezTo>
                    <a:pt x="17115" y="1619"/>
                    <a:pt x="16336" y="2158"/>
                    <a:pt x="15617" y="2158"/>
                  </a:cubicBezTo>
                  <a:cubicBezTo>
                    <a:pt x="15407" y="2158"/>
                    <a:pt x="15197" y="2098"/>
                    <a:pt x="14987" y="2008"/>
                  </a:cubicBezTo>
                  <a:cubicBezTo>
                    <a:pt x="14717" y="1889"/>
                    <a:pt x="14418" y="1649"/>
                    <a:pt x="14118" y="1349"/>
                  </a:cubicBezTo>
                  <a:lnTo>
                    <a:pt x="14118" y="1349"/>
                  </a:lnTo>
                  <a:cubicBezTo>
                    <a:pt x="14298" y="1979"/>
                    <a:pt x="14418" y="2608"/>
                    <a:pt x="14418" y="3237"/>
                  </a:cubicBezTo>
                  <a:lnTo>
                    <a:pt x="14418" y="3297"/>
                  </a:lnTo>
                  <a:cubicBezTo>
                    <a:pt x="14418" y="3447"/>
                    <a:pt x="14298" y="3537"/>
                    <a:pt x="14148" y="3537"/>
                  </a:cubicBezTo>
                  <a:cubicBezTo>
                    <a:pt x="13998" y="3537"/>
                    <a:pt x="13878" y="3417"/>
                    <a:pt x="13878" y="3297"/>
                  </a:cubicBezTo>
                  <a:lnTo>
                    <a:pt x="13878" y="3237"/>
                  </a:lnTo>
                  <a:cubicBezTo>
                    <a:pt x="13878" y="2308"/>
                    <a:pt x="13638" y="1409"/>
                    <a:pt x="13219" y="600"/>
                  </a:cubicBezTo>
                  <a:cubicBezTo>
                    <a:pt x="12769" y="270"/>
                    <a:pt x="12319" y="0"/>
                    <a:pt x="11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671;p39">
              <a:extLst>
                <a:ext uri="{FF2B5EF4-FFF2-40B4-BE49-F238E27FC236}">
                  <a16:creationId xmlns:a16="http://schemas.microsoft.com/office/drawing/2014/main" id="{69A9446F-2817-3A45-C8C8-27BEEBB8FCA7}"/>
                </a:ext>
              </a:extLst>
            </p:cNvPr>
            <p:cNvSpPr/>
            <p:nvPr/>
          </p:nvSpPr>
          <p:spPr>
            <a:xfrm>
              <a:off x="5681152" y="3251686"/>
              <a:ext cx="28344" cy="53966"/>
            </a:xfrm>
            <a:custGeom>
              <a:avLst/>
              <a:gdLst/>
              <a:ahLst/>
              <a:cxnLst/>
              <a:rect l="l" t="t" r="r" b="b"/>
              <a:pathLst>
                <a:path w="1260" h="2399" extrusionOk="0">
                  <a:moveTo>
                    <a:pt x="0" y="1"/>
                  </a:moveTo>
                  <a:lnTo>
                    <a:pt x="0" y="1"/>
                  </a:lnTo>
                  <a:cubicBezTo>
                    <a:pt x="30" y="31"/>
                    <a:pt x="60" y="91"/>
                    <a:pt x="60" y="121"/>
                  </a:cubicBezTo>
                  <a:cubicBezTo>
                    <a:pt x="420" y="720"/>
                    <a:pt x="570" y="1290"/>
                    <a:pt x="750" y="2159"/>
                  </a:cubicBezTo>
                  <a:cubicBezTo>
                    <a:pt x="750" y="2309"/>
                    <a:pt x="870" y="2399"/>
                    <a:pt x="989" y="2399"/>
                  </a:cubicBezTo>
                  <a:lnTo>
                    <a:pt x="1049" y="2399"/>
                  </a:lnTo>
                  <a:cubicBezTo>
                    <a:pt x="1169" y="2369"/>
                    <a:pt x="1259" y="2249"/>
                    <a:pt x="1259" y="2159"/>
                  </a:cubicBezTo>
                  <a:cubicBezTo>
                    <a:pt x="959" y="1140"/>
                    <a:pt x="570" y="450"/>
                    <a:pt x="0" y="1"/>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672;p39">
              <a:extLst>
                <a:ext uri="{FF2B5EF4-FFF2-40B4-BE49-F238E27FC236}">
                  <a16:creationId xmlns:a16="http://schemas.microsoft.com/office/drawing/2014/main" id="{1585E477-FD71-0F26-C086-E73EE7D8A8E5}"/>
                </a:ext>
              </a:extLst>
            </p:cNvPr>
            <p:cNvSpPr/>
            <p:nvPr/>
          </p:nvSpPr>
          <p:spPr>
            <a:xfrm>
              <a:off x="5488302" y="3253036"/>
              <a:ext cx="26994" cy="66113"/>
            </a:xfrm>
            <a:custGeom>
              <a:avLst/>
              <a:gdLst/>
              <a:ahLst/>
              <a:cxnLst/>
              <a:rect l="l" t="t" r="r" b="b"/>
              <a:pathLst>
                <a:path w="1200" h="2939" extrusionOk="0">
                  <a:moveTo>
                    <a:pt x="1" y="1"/>
                  </a:moveTo>
                  <a:lnTo>
                    <a:pt x="1" y="1"/>
                  </a:lnTo>
                  <a:cubicBezTo>
                    <a:pt x="420" y="810"/>
                    <a:pt x="660" y="1709"/>
                    <a:pt x="660" y="2638"/>
                  </a:cubicBezTo>
                  <a:lnTo>
                    <a:pt x="660" y="2698"/>
                  </a:lnTo>
                  <a:cubicBezTo>
                    <a:pt x="660" y="2818"/>
                    <a:pt x="780" y="2938"/>
                    <a:pt x="930" y="2938"/>
                  </a:cubicBezTo>
                  <a:cubicBezTo>
                    <a:pt x="1080" y="2938"/>
                    <a:pt x="1200" y="2848"/>
                    <a:pt x="1200" y="2698"/>
                  </a:cubicBezTo>
                  <a:lnTo>
                    <a:pt x="1200" y="2638"/>
                  </a:lnTo>
                  <a:cubicBezTo>
                    <a:pt x="1200" y="2009"/>
                    <a:pt x="1080" y="1380"/>
                    <a:pt x="900" y="750"/>
                  </a:cubicBezTo>
                  <a:cubicBezTo>
                    <a:pt x="600" y="510"/>
                    <a:pt x="300"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673;p39">
              <a:extLst>
                <a:ext uri="{FF2B5EF4-FFF2-40B4-BE49-F238E27FC236}">
                  <a16:creationId xmlns:a16="http://schemas.microsoft.com/office/drawing/2014/main" id="{19A40AD3-BF72-2786-95A9-FBC6A065E750}"/>
                </a:ext>
              </a:extLst>
            </p:cNvPr>
            <p:cNvSpPr/>
            <p:nvPr/>
          </p:nvSpPr>
          <p:spPr>
            <a:xfrm>
              <a:off x="2548498" y="2781721"/>
              <a:ext cx="1908948" cy="2164536"/>
            </a:xfrm>
            <a:custGeom>
              <a:avLst/>
              <a:gdLst/>
              <a:ahLst/>
              <a:cxnLst/>
              <a:rect l="l" t="t" r="r" b="b"/>
              <a:pathLst>
                <a:path w="84861" h="96223" extrusionOk="0">
                  <a:moveTo>
                    <a:pt x="44105" y="1"/>
                  </a:moveTo>
                  <a:cubicBezTo>
                    <a:pt x="44101" y="1"/>
                    <a:pt x="44097" y="1"/>
                    <a:pt x="44092" y="1"/>
                  </a:cubicBezTo>
                  <a:cubicBezTo>
                    <a:pt x="42474" y="1"/>
                    <a:pt x="41604" y="4946"/>
                    <a:pt x="40735" y="8753"/>
                  </a:cubicBezTo>
                  <a:cubicBezTo>
                    <a:pt x="39896" y="12560"/>
                    <a:pt x="39416" y="14418"/>
                    <a:pt x="38307" y="16666"/>
                  </a:cubicBezTo>
                  <a:cubicBezTo>
                    <a:pt x="37198" y="18914"/>
                    <a:pt x="33152" y="33482"/>
                    <a:pt x="33152" y="33482"/>
                  </a:cubicBezTo>
                  <a:cubicBezTo>
                    <a:pt x="33152" y="33482"/>
                    <a:pt x="28296" y="47630"/>
                    <a:pt x="27007" y="50238"/>
                  </a:cubicBezTo>
                  <a:cubicBezTo>
                    <a:pt x="25748" y="52815"/>
                    <a:pt x="23200" y="57042"/>
                    <a:pt x="21641" y="58930"/>
                  </a:cubicBezTo>
                  <a:cubicBezTo>
                    <a:pt x="20083" y="60848"/>
                    <a:pt x="0" y="84708"/>
                    <a:pt x="0" y="84708"/>
                  </a:cubicBezTo>
                  <a:cubicBezTo>
                    <a:pt x="0" y="84708"/>
                    <a:pt x="5539" y="96222"/>
                    <a:pt x="19635" y="96222"/>
                  </a:cubicBezTo>
                  <a:cubicBezTo>
                    <a:pt x="22452" y="96222"/>
                    <a:pt x="25611" y="95763"/>
                    <a:pt x="29135" y="94659"/>
                  </a:cubicBezTo>
                  <a:lnTo>
                    <a:pt x="42264" y="66514"/>
                  </a:lnTo>
                  <a:cubicBezTo>
                    <a:pt x="42264" y="66514"/>
                    <a:pt x="53174" y="58750"/>
                    <a:pt x="58180" y="56083"/>
                  </a:cubicBezTo>
                  <a:cubicBezTo>
                    <a:pt x="63156" y="53415"/>
                    <a:pt x="68971" y="50627"/>
                    <a:pt x="69870" y="49188"/>
                  </a:cubicBezTo>
                  <a:cubicBezTo>
                    <a:pt x="70799" y="47720"/>
                    <a:pt x="74666" y="37409"/>
                    <a:pt x="75026" y="34861"/>
                  </a:cubicBezTo>
                  <a:cubicBezTo>
                    <a:pt x="75385" y="32313"/>
                    <a:pt x="75805" y="30604"/>
                    <a:pt x="76224" y="28656"/>
                  </a:cubicBezTo>
                  <a:cubicBezTo>
                    <a:pt x="76560" y="27124"/>
                    <a:pt x="76589" y="24961"/>
                    <a:pt x="75351" y="24961"/>
                  </a:cubicBezTo>
                  <a:cubicBezTo>
                    <a:pt x="75038" y="24961"/>
                    <a:pt x="74645" y="25099"/>
                    <a:pt x="74156" y="25419"/>
                  </a:cubicBezTo>
                  <a:cubicBezTo>
                    <a:pt x="71728" y="27037"/>
                    <a:pt x="69990" y="28386"/>
                    <a:pt x="69151" y="32433"/>
                  </a:cubicBezTo>
                  <a:cubicBezTo>
                    <a:pt x="68281" y="36509"/>
                    <a:pt x="63905" y="38667"/>
                    <a:pt x="63905" y="38667"/>
                  </a:cubicBezTo>
                  <a:cubicBezTo>
                    <a:pt x="63905" y="38667"/>
                    <a:pt x="65374" y="26588"/>
                    <a:pt x="67922" y="23650"/>
                  </a:cubicBezTo>
                  <a:cubicBezTo>
                    <a:pt x="70469" y="20683"/>
                    <a:pt x="76644" y="14119"/>
                    <a:pt x="76644" y="14119"/>
                  </a:cubicBezTo>
                  <a:cubicBezTo>
                    <a:pt x="76644" y="14119"/>
                    <a:pt x="78907" y="15976"/>
                    <a:pt x="81056" y="15976"/>
                  </a:cubicBezTo>
                  <a:cubicBezTo>
                    <a:pt x="81582" y="15976"/>
                    <a:pt x="82102" y="15864"/>
                    <a:pt x="82579" y="15587"/>
                  </a:cubicBezTo>
                  <a:cubicBezTo>
                    <a:pt x="84860" y="14247"/>
                    <a:pt x="78460" y="7046"/>
                    <a:pt x="75741" y="7046"/>
                  </a:cubicBezTo>
                  <a:cubicBezTo>
                    <a:pt x="75603" y="7046"/>
                    <a:pt x="75473" y="7065"/>
                    <a:pt x="75355" y="7105"/>
                  </a:cubicBezTo>
                  <a:cubicBezTo>
                    <a:pt x="75355" y="7105"/>
                    <a:pt x="73976" y="7105"/>
                    <a:pt x="72927" y="7884"/>
                  </a:cubicBezTo>
                  <a:lnTo>
                    <a:pt x="68581" y="4527"/>
                  </a:lnTo>
                  <a:cubicBezTo>
                    <a:pt x="68581" y="4527"/>
                    <a:pt x="66612" y="2464"/>
                    <a:pt x="65223" y="2464"/>
                  </a:cubicBezTo>
                  <a:cubicBezTo>
                    <a:pt x="65042" y="2464"/>
                    <a:pt x="64870" y="2499"/>
                    <a:pt x="64714" y="2578"/>
                  </a:cubicBezTo>
                  <a:cubicBezTo>
                    <a:pt x="63396" y="3268"/>
                    <a:pt x="61267" y="6325"/>
                    <a:pt x="61267" y="6325"/>
                  </a:cubicBezTo>
                  <a:cubicBezTo>
                    <a:pt x="61267" y="6325"/>
                    <a:pt x="58576" y="2870"/>
                    <a:pt x="56223" y="2870"/>
                  </a:cubicBezTo>
                  <a:cubicBezTo>
                    <a:pt x="56156" y="2870"/>
                    <a:pt x="56089" y="2872"/>
                    <a:pt x="56022" y="2878"/>
                  </a:cubicBezTo>
                  <a:cubicBezTo>
                    <a:pt x="53624" y="3088"/>
                    <a:pt x="50237" y="6415"/>
                    <a:pt x="49128" y="8064"/>
                  </a:cubicBezTo>
                  <a:cubicBezTo>
                    <a:pt x="47989" y="9742"/>
                    <a:pt x="45021" y="14838"/>
                    <a:pt x="44272" y="15827"/>
                  </a:cubicBezTo>
                  <a:cubicBezTo>
                    <a:pt x="44272" y="15827"/>
                    <a:pt x="45411" y="8663"/>
                    <a:pt x="45381" y="7075"/>
                  </a:cubicBezTo>
                  <a:cubicBezTo>
                    <a:pt x="45351" y="5520"/>
                    <a:pt x="45739" y="1"/>
                    <a:pt x="44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674;p39">
              <a:extLst>
                <a:ext uri="{FF2B5EF4-FFF2-40B4-BE49-F238E27FC236}">
                  <a16:creationId xmlns:a16="http://schemas.microsoft.com/office/drawing/2014/main" id="{888B630C-C69D-44AB-D2C4-475A818DB4CB}"/>
                </a:ext>
              </a:extLst>
            </p:cNvPr>
            <p:cNvSpPr/>
            <p:nvPr/>
          </p:nvSpPr>
          <p:spPr>
            <a:xfrm>
              <a:off x="3633387" y="2833639"/>
              <a:ext cx="562375" cy="436808"/>
            </a:xfrm>
            <a:custGeom>
              <a:avLst/>
              <a:gdLst/>
              <a:ahLst/>
              <a:cxnLst/>
              <a:rect l="l" t="t" r="r" b="b"/>
              <a:pathLst>
                <a:path w="25000" h="19418" extrusionOk="0">
                  <a:moveTo>
                    <a:pt x="17296" y="1"/>
                  </a:moveTo>
                  <a:cubicBezTo>
                    <a:pt x="16846" y="1"/>
                    <a:pt x="16396" y="181"/>
                    <a:pt x="15947" y="480"/>
                  </a:cubicBezTo>
                  <a:cubicBezTo>
                    <a:pt x="15168" y="990"/>
                    <a:pt x="14358" y="1829"/>
                    <a:pt x="13549" y="2878"/>
                  </a:cubicBezTo>
                  <a:cubicBezTo>
                    <a:pt x="12350" y="4437"/>
                    <a:pt x="11061" y="6415"/>
                    <a:pt x="9832" y="8244"/>
                  </a:cubicBezTo>
                  <a:cubicBezTo>
                    <a:pt x="8573" y="10072"/>
                    <a:pt x="7344" y="11751"/>
                    <a:pt x="6205" y="12680"/>
                  </a:cubicBezTo>
                  <a:cubicBezTo>
                    <a:pt x="4257" y="14268"/>
                    <a:pt x="2998" y="15228"/>
                    <a:pt x="2069" y="16127"/>
                  </a:cubicBezTo>
                  <a:cubicBezTo>
                    <a:pt x="1140" y="17026"/>
                    <a:pt x="540" y="17835"/>
                    <a:pt x="31" y="19064"/>
                  </a:cubicBezTo>
                  <a:cubicBezTo>
                    <a:pt x="1" y="19184"/>
                    <a:pt x="61" y="19364"/>
                    <a:pt x="180" y="19394"/>
                  </a:cubicBezTo>
                  <a:cubicBezTo>
                    <a:pt x="221" y="19410"/>
                    <a:pt x="261" y="19418"/>
                    <a:pt x="299" y="19418"/>
                  </a:cubicBezTo>
                  <a:cubicBezTo>
                    <a:pt x="404" y="19418"/>
                    <a:pt x="496" y="19362"/>
                    <a:pt x="540" y="19274"/>
                  </a:cubicBezTo>
                  <a:cubicBezTo>
                    <a:pt x="1020" y="18105"/>
                    <a:pt x="1529" y="17356"/>
                    <a:pt x="2428" y="16517"/>
                  </a:cubicBezTo>
                  <a:cubicBezTo>
                    <a:pt x="3328" y="15647"/>
                    <a:pt x="4587" y="14658"/>
                    <a:pt x="6535" y="13069"/>
                  </a:cubicBezTo>
                  <a:cubicBezTo>
                    <a:pt x="7464" y="12320"/>
                    <a:pt x="8393" y="11151"/>
                    <a:pt x="9353" y="9832"/>
                  </a:cubicBezTo>
                  <a:cubicBezTo>
                    <a:pt x="10791" y="7854"/>
                    <a:pt x="12260" y="5486"/>
                    <a:pt x="13639" y="3658"/>
                  </a:cubicBezTo>
                  <a:cubicBezTo>
                    <a:pt x="14328" y="2728"/>
                    <a:pt x="14988" y="1949"/>
                    <a:pt x="15617" y="1380"/>
                  </a:cubicBezTo>
                  <a:cubicBezTo>
                    <a:pt x="16247" y="840"/>
                    <a:pt x="16816" y="540"/>
                    <a:pt x="17296" y="540"/>
                  </a:cubicBezTo>
                  <a:cubicBezTo>
                    <a:pt x="17535" y="540"/>
                    <a:pt x="17775" y="600"/>
                    <a:pt x="18015" y="780"/>
                  </a:cubicBezTo>
                  <a:cubicBezTo>
                    <a:pt x="19544" y="1949"/>
                    <a:pt x="21192" y="3178"/>
                    <a:pt x="22421" y="4137"/>
                  </a:cubicBezTo>
                  <a:cubicBezTo>
                    <a:pt x="23051" y="4647"/>
                    <a:pt x="23590" y="5036"/>
                    <a:pt x="23950" y="5336"/>
                  </a:cubicBezTo>
                  <a:cubicBezTo>
                    <a:pt x="24310" y="5636"/>
                    <a:pt x="24549" y="5786"/>
                    <a:pt x="24549" y="5786"/>
                  </a:cubicBezTo>
                  <a:cubicBezTo>
                    <a:pt x="24591" y="5827"/>
                    <a:pt x="24652" y="5850"/>
                    <a:pt x="24715" y="5850"/>
                  </a:cubicBezTo>
                  <a:cubicBezTo>
                    <a:pt x="24787" y="5850"/>
                    <a:pt x="24861" y="5820"/>
                    <a:pt x="24909" y="5756"/>
                  </a:cubicBezTo>
                  <a:cubicBezTo>
                    <a:pt x="24999" y="5636"/>
                    <a:pt x="24969" y="5486"/>
                    <a:pt x="24879" y="5396"/>
                  </a:cubicBezTo>
                  <a:cubicBezTo>
                    <a:pt x="24849" y="5396"/>
                    <a:pt x="21432" y="2668"/>
                    <a:pt x="18315" y="360"/>
                  </a:cubicBezTo>
                  <a:cubicBezTo>
                    <a:pt x="18015" y="121"/>
                    <a:pt x="17655" y="1"/>
                    <a:pt x="17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675;p39">
              <a:extLst>
                <a:ext uri="{FF2B5EF4-FFF2-40B4-BE49-F238E27FC236}">
                  <a16:creationId xmlns:a16="http://schemas.microsoft.com/office/drawing/2014/main" id="{1C5D28F3-C7D8-32AB-26FC-32B28021A029}"/>
                </a:ext>
              </a:extLst>
            </p:cNvPr>
            <p:cNvSpPr/>
            <p:nvPr/>
          </p:nvSpPr>
          <p:spPr>
            <a:xfrm>
              <a:off x="3800615" y="2979114"/>
              <a:ext cx="62041" cy="118684"/>
            </a:xfrm>
            <a:custGeom>
              <a:avLst/>
              <a:gdLst/>
              <a:ahLst/>
              <a:cxnLst/>
              <a:rect l="l" t="t" r="r" b="b"/>
              <a:pathLst>
                <a:path w="2758" h="5276" extrusionOk="0">
                  <a:moveTo>
                    <a:pt x="2474" y="1"/>
                  </a:moveTo>
                  <a:cubicBezTo>
                    <a:pt x="2351" y="1"/>
                    <a:pt x="2243" y="63"/>
                    <a:pt x="2218" y="188"/>
                  </a:cubicBezTo>
                  <a:cubicBezTo>
                    <a:pt x="1799" y="1387"/>
                    <a:pt x="1049" y="3425"/>
                    <a:pt x="90" y="4864"/>
                  </a:cubicBezTo>
                  <a:cubicBezTo>
                    <a:pt x="0" y="4984"/>
                    <a:pt x="60" y="5164"/>
                    <a:pt x="180" y="5224"/>
                  </a:cubicBezTo>
                  <a:cubicBezTo>
                    <a:pt x="227" y="5259"/>
                    <a:pt x="279" y="5276"/>
                    <a:pt x="330" y="5276"/>
                  </a:cubicBezTo>
                  <a:cubicBezTo>
                    <a:pt x="409" y="5276"/>
                    <a:pt x="485" y="5236"/>
                    <a:pt x="540" y="5164"/>
                  </a:cubicBezTo>
                  <a:cubicBezTo>
                    <a:pt x="1529" y="3635"/>
                    <a:pt x="2308" y="1567"/>
                    <a:pt x="2698" y="338"/>
                  </a:cubicBezTo>
                  <a:cubicBezTo>
                    <a:pt x="2758" y="218"/>
                    <a:pt x="2668" y="68"/>
                    <a:pt x="2548" y="8"/>
                  </a:cubicBezTo>
                  <a:cubicBezTo>
                    <a:pt x="2523" y="3"/>
                    <a:pt x="2498"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676;p39">
              <a:extLst>
                <a:ext uri="{FF2B5EF4-FFF2-40B4-BE49-F238E27FC236}">
                  <a16:creationId xmlns:a16="http://schemas.microsoft.com/office/drawing/2014/main" id="{C25A1064-78BA-2B70-E46E-AA813E15E3E7}"/>
                </a:ext>
              </a:extLst>
            </p:cNvPr>
            <p:cNvSpPr/>
            <p:nvPr/>
          </p:nvSpPr>
          <p:spPr>
            <a:xfrm>
              <a:off x="4021763" y="2965707"/>
              <a:ext cx="23620" cy="130381"/>
            </a:xfrm>
            <a:custGeom>
              <a:avLst/>
              <a:gdLst/>
              <a:ahLst/>
              <a:cxnLst/>
              <a:rect l="l" t="t" r="r" b="b"/>
              <a:pathLst>
                <a:path w="1050" h="5796" extrusionOk="0">
                  <a:moveTo>
                    <a:pt x="766" y="0"/>
                  </a:moveTo>
                  <a:cubicBezTo>
                    <a:pt x="751" y="0"/>
                    <a:pt x="736" y="2"/>
                    <a:pt x="720" y="5"/>
                  </a:cubicBezTo>
                  <a:cubicBezTo>
                    <a:pt x="570" y="5"/>
                    <a:pt x="450" y="125"/>
                    <a:pt x="480" y="274"/>
                  </a:cubicBezTo>
                  <a:cubicBezTo>
                    <a:pt x="510" y="724"/>
                    <a:pt x="540" y="1144"/>
                    <a:pt x="540" y="1563"/>
                  </a:cubicBezTo>
                  <a:cubicBezTo>
                    <a:pt x="540" y="2882"/>
                    <a:pt x="360" y="4201"/>
                    <a:pt x="31" y="5460"/>
                  </a:cubicBezTo>
                  <a:cubicBezTo>
                    <a:pt x="1" y="5610"/>
                    <a:pt x="91" y="5760"/>
                    <a:pt x="211" y="5790"/>
                  </a:cubicBezTo>
                  <a:cubicBezTo>
                    <a:pt x="230" y="5794"/>
                    <a:pt x="250" y="5795"/>
                    <a:pt x="269" y="5795"/>
                  </a:cubicBezTo>
                  <a:cubicBezTo>
                    <a:pt x="398" y="5795"/>
                    <a:pt x="514" y="5714"/>
                    <a:pt x="540" y="5610"/>
                  </a:cubicBezTo>
                  <a:cubicBezTo>
                    <a:pt x="870" y="4291"/>
                    <a:pt x="1050" y="2942"/>
                    <a:pt x="1050" y="1563"/>
                  </a:cubicBezTo>
                  <a:cubicBezTo>
                    <a:pt x="1050" y="1144"/>
                    <a:pt x="1050" y="694"/>
                    <a:pt x="990" y="244"/>
                  </a:cubicBezTo>
                  <a:cubicBezTo>
                    <a:pt x="990" y="110"/>
                    <a:pt x="894"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677;p39">
              <a:extLst>
                <a:ext uri="{FF2B5EF4-FFF2-40B4-BE49-F238E27FC236}">
                  <a16:creationId xmlns:a16="http://schemas.microsoft.com/office/drawing/2014/main" id="{20E65A7C-0EF6-1D2D-719F-21A5F290F097}"/>
                </a:ext>
              </a:extLst>
            </p:cNvPr>
            <p:cNvSpPr/>
            <p:nvPr/>
          </p:nvSpPr>
          <p:spPr>
            <a:xfrm>
              <a:off x="2528253" y="2775647"/>
              <a:ext cx="1046490" cy="1933265"/>
            </a:xfrm>
            <a:custGeom>
              <a:avLst/>
              <a:gdLst/>
              <a:ahLst/>
              <a:cxnLst/>
              <a:rect l="l" t="t" r="r" b="b"/>
              <a:pathLst>
                <a:path w="46521" h="85942" extrusionOk="0">
                  <a:moveTo>
                    <a:pt x="44932" y="1"/>
                  </a:moveTo>
                  <a:cubicBezTo>
                    <a:pt x="44483" y="1"/>
                    <a:pt x="44123" y="211"/>
                    <a:pt x="43793" y="540"/>
                  </a:cubicBezTo>
                  <a:cubicBezTo>
                    <a:pt x="43284" y="1110"/>
                    <a:pt x="42894" y="2039"/>
                    <a:pt x="42594" y="3208"/>
                  </a:cubicBezTo>
                  <a:cubicBezTo>
                    <a:pt x="42085" y="4947"/>
                    <a:pt x="41725" y="7165"/>
                    <a:pt x="41335" y="9293"/>
                  </a:cubicBezTo>
                  <a:cubicBezTo>
                    <a:pt x="40916" y="11421"/>
                    <a:pt x="40466" y="13459"/>
                    <a:pt x="39777" y="14808"/>
                  </a:cubicBezTo>
                  <a:cubicBezTo>
                    <a:pt x="39237" y="15917"/>
                    <a:pt x="38578" y="17836"/>
                    <a:pt x="37828" y="20174"/>
                  </a:cubicBezTo>
                  <a:cubicBezTo>
                    <a:pt x="35580" y="27248"/>
                    <a:pt x="32613" y="38428"/>
                    <a:pt x="30365" y="44003"/>
                  </a:cubicBezTo>
                  <a:cubicBezTo>
                    <a:pt x="27397" y="51467"/>
                    <a:pt x="25839" y="54434"/>
                    <a:pt x="23650" y="57402"/>
                  </a:cubicBezTo>
                  <a:cubicBezTo>
                    <a:pt x="23111" y="58121"/>
                    <a:pt x="21342" y="60279"/>
                    <a:pt x="19034" y="63037"/>
                  </a:cubicBezTo>
                  <a:cubicBezTo>
                    <a:pt x="15587" y="67203"/>
                    <a:pt x="10851" y="72838"/>
                    <a:pt x="6985" y="77394"/>
                  </a:cubicBezTo>
                  <a:cubicBezTo>
                    <a:pt x="5036" y="79672"/>
                    <a:pt x="3328" y="81711"/>
                    <a:pt x="2099" y="83179"/>
                  </a:cubicBezTo>
                  <a:cubicBezTo>
                    <a:pt x="1470" y="83899"/>
                    <a:pt x="990" y="84468"/>
                    <a:pt x="630" y="84888"/>
                  </a:cubicBezTo>
                  <a:cubicBezTo>
                    <a:pt x="301" y="85278"/>
                    <a:pt x="91" y="85517"/>
                    <a:pt x="91" y="85517"/>
                  </a:cubicBezTo>
                  <a:cubicBezTo>
                    <a:pt x="1" y="85607"/>
                    <a:pt x="31" y="85787"/>
                    <a:pt x="121" y="85877"/>
                  </a:cubicBezTo>
                  <a:cubicBezTo>
                    <a:pt x="176" y="85919"/>
                    <a:pt x="245" y="85941"/>
                    <a:pt x="311" y="85941"/>
                  </a:cubicBezTo>
                  <a:cubicBezTo>
                    <a:pt x="388" y="85941"/>
                    <a:pt x="462" y="85911"/>
                    <a:pt x="510" y="85847"/>
                  </a:cubicBezTo>
                  <a:cubicBezTo>
                    <a:pt x="510" y="85847"/>
                    <a:pt x="5846" y="79553"/>
                    <a:pt x="11451" y="72898"/>
                  </a:cubicBezTo>
                  <a:cubicBezTo>
                    <a:pt x="14269" y="69571"/>
                    <a:pt x="17146" y="66154"/>
                    <a:pt x="19454" y="63366"/>
                  </a:cubicBezTo>
                  <a:cubicBezTo>
                    <a:pt x="21762" y="60609"/>
                    <a:pt x="23501" y="58481"/>
                    <a:pt x="24070" y="57701"/>
                  </a:cubicBezTo>
                  <a:cubicBezTo>
                    <a:pt x="26288" y="54704"/>
                    <a:pt x="27877" y="51677"/>
                    <a:pt x="30874" y="44213"/>
                  </a:cubicBezTo>
                  <a:cubicBezTo>
                    <a:pt x="32373" y="40466"/>
                    <a:pt x="34201" y="34232"/>
                    <a:pt x="35910" y="28417"/>
                  </a:cubicBezTo>
                  <a:cubicBezTo>
                    <a:pt x="36749" y="25509"/>
                    <a:pt x="37588" y="22691"/>
                    <a:pt x="38338" y="20353"/>
                  </a:cubicBezTo>
                  <a:cubicBezTo>
                    <a:pt x="39087" y="17985"/>
                    <a:pt x="39747" y="16097"/>
                    <a:pt x="40256" y="15048"/>
                  </a:cubicBezTo>
                  <a:cubicBezTo>
                    <a:pt x="40796" y="13939"/>
                    <a:pt x="41185" y="12470"/>
                    <a:pt x="41545" y="10882"/>
                  </a:cubicBezTo>
                  <a:cubicBezTo>
                    <a:pt x="42055" y="8514"/>
                    <a:pt x="42444" y="5876"/>
                    <a:pt x="42954" y="3838"/>
                  </a:cubicBezTo>
                  <a:cubicBezTo>
                    <a:pt x="43224" y="2818"/>
                    <a:pt x="43493" y="1949"/>
                    <a:pt x="43853" y="1380"/>
                  </a:cubicBezTo>
                  <a:cubicBezTo>
                    <a:pt x="44003" y="1080"/>
                    <a:pt x="44183" y="870"/>
                    <a:pt x="44363" y="720"/>
                  </a:cubicBezTo>
                  <a:cubicBezTo>
                    <a:pt x="44543" y="600"/>
                    <a:pt x="44722" y="510"/>
                    <a:pt x="44932" y="510"/>
                  </a:cubicBezTo>
                  <a:lnTo>
                    <a:pt x="44992" y="510"/>
                  </a:lnTo>
                  <a:cubicBezTo>
                    <a:pt x="45142" y="540"/>
                    <a:pt x="45262" y="600"/>
                    <a:pt x="45382" y="780"/>
                  </a:cubicBezTo>
                  <a:cubicBezTo>
                    <a:pt x="45592" y="1020"/>
                    <a:pt x="45771" y="1530"/>
                    <a:pt x="45861" y="2189"/>
                  </a:cubicBezTo>
                  <a:cubicBezTo>
                    <a:pt x="45951" y="2818"/>
                    <a:pt x="46011" y="3628"/>
                    <a:pt x="46011" y="4497"/>
                  </a:cubicBezTo>
                  <a:cubicBezTo>
                    <a:pt x="46011" y="6865"/>
                    <a:pt x="45682" y="9832"/>
                    <a:pt x="45382" y="12170"/>
                  </a:cubicBezTo>
                  <a:cubicBezTo>
                    <a:pt x="45202" y="13369"/>
                    <a:pt x="45052" y="14389"/>
                    <a:pt x="44932" y="15138"/>
                  </a:cubicBezTo>
                  <a:cubicBezTo>
                    <a:pt x="44812" y="15857"/>
                    <a:pt x="44752" y="16307"/>
                    <a:pt x="44752" y="16307"/>
                  </a:cubicBezTo>
                  <a:cubicBezTo>
                    <a:pt x="44722" y="16457"/>
                    <a:pt x="44812" y="16577"/>
                    <a:pt x="44962" y="16607"/>
                  </a:cubicBezTo>
                  <a:cubicBezTo>
                    <a:pt x="44978" y="16611"/>
                    <a:pt x="44994" y="16612"/>
                    <a:pt x="45010" y="16612"/>
                  </a:cubicBezTo>
                  <a:cubicBezTo>
                    <a:pt x="45119" y="16612"/>
                    <a:pt x="45236" y="16527"/>
                    <a:pt x="45262" y="16397"/>
                  </a:cubicBezTo>
                  <a:cubicBezTo>
                    <a:pt x="45262" y="16397"/>
                    <a:pt x="46521" y="9323"/>
                    <a:pt x="46521" y="4497"/>
                  </a:cubicBezTo>
                  <a:cubicBezTo>
                    <a:pt x="46521" y="3298"/>
                    <a:pt x="46461" y="2249"/>
                    <a:pt x="46251" y="1440"/>
                  </a:cubicBezTo>
                  <a:cubicBezTo>
                    <a:pt x="46131" y="1050"/>
                    <a:pt x="46011" y="720"/>
                    <a:pt x="45801" y="451"/>
                  </a:cubicBezTo>
                  <a:cubicBezTo>
                    <a:pt x="45622" y="211"/>
                    <a:pt x="45352" y="1"/>
                    <a:pt x="4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678;p39">
              <a:extLst>
                <a:ext uri="{FF2B5EF4-FFF2-40B4-BE49-F238E27FC236}">
                  <a16:creationId xmlns:a16="http://schemas.microsoft.com/office/drawing/2014/main" id="{BB556087-1FB9-9662-3617-7AA579A7EBBF}"/>
                </a:ext>
              </a:extLst>
            </p:cNvPr>
            <p:cNvSpPr/>
            <p:nvPr/>
          </p:nvSpPr>
          <p:spPr>
            <a:xfrm>
              <a:off x="3354247" y="2839713"/>
              <a:ext cx="579224" cy="563702"/>
            </a:xfrm>
            <a:custGeom>
              <a:avLst/>
              <a:gdLst/>
              <a:ahLst/>
              <a:cxnLst/>
              <a:rect l="l" t="t" r="r" b="b"/>
              <a:pathLst>
                <a:path w="25749" h="25059" extrusionOk="0">
                  <a:moveTo>
                    <a:pt x="19843" y="0"/>
                  </a:moveTo>
                  <a:cubicBezTo>
                    <a:pt x="19693" y="0"/>
                    <a:pt x="19543" y="30"/>
                    <a:pt x="19394" y="60"/>
                  </a:cubicBezTo>
                  <a:cubicBezTo>
                    <a:pt x="18045" y="270"/>
                    <a:pt x="16606" y="1259"/>
                    <a:pt x="15137" y="2818"/>
                  </a:cubicBezTo>
                  <a:cubicBezTo>
                    <a:pt x="13639" y="4407"/>
                    <a:pt x="12110" y="6595"/>
                    <a:pt x="10581" y="9322"/>
                  </a:cubicBezTo>
                  <a:cubicBezTo>
                    <a:pt x="7584" y="14718"/>
                    <a:pt x="5036" y="17116"/>
                    <a:pt x="2848" y="18674"/>
                  </a:cubicBezTo>
                  <a:cubicBezTo>
                    <a:pt x="1679" y="19544"/>
                    <a:pt x="1199" y="20743"/>
                    <a:pt x="899" y="21882"/>
                  </a:cubicBezTo>
                  <a:cubicBezTo>
                    <a:pt x="630" y="23021"/>
                    <a:pt x="480" y="24100"/>
                    <a:pt x="90" y="24639"/>
                  </a:cubicBezTo>
                  <a:cubicBezTo>
                    <a:pt x="0" y="24759"/>
                    <a:pt x="30" y="24939"/>
                    <a:pt x="150" y="25029"/>
                  </a:cubicBezTo>
                  <a:cubicBezTo>
                    <a:pt x="190" y="25049"/>
                    <a:pt x="233" y="25059"/>
                    <a:pt x="277" y="25059"/>
                  </a:cubicBezTo>
                  <a:cubicBezTo>
                    <a:pt x="363" y="25059"/>
                    <a:pt x="450" y="25019"/>
                    <a:pt x="510" y="24939"/>
                  </a:cubicBezTo>
                  <a:cubicBezTo>
                    <a:pt x="1019" y="24190"/>
                    <a:pt x="1139" y="23111"/>
                    <a:pt x="1409" y="22032"/>
                  </a:cubicBezTo>
                  <a:cubicBezTo>
                    <a:pt x="1709" y="20923"/>
                    <a:pt x="2128" y="19843"/>
                    <a:pt x="3148" y="19094"/>
                  </a:cubicBezTo>
                  <a:cubicBezTo>
                    <a:pt x="5396" y="17505"/>
                    <a:pt x="8033" y="15018"/>
                    <a:pt x="11061" y="9562"/>
                  </a:cubicBezTo>
                  <a:cubicBezTo>
                    <a:pt x="12559" y="6865"/>
                    <a:pt x="14058" y="4706"/>
                    <a:pt x="15527" y="3178"/>
                  </a:cubicBezTo>
                  <a:cubicBezTo>
                    <a:pt x="16966" y="1649"/>
                    <a:pt x="18314" y="750"/>
                    <a:pt x="19483" y="570"/>
                  </a:cubicBezTo>
                  <a:cubicBezTo>
                    <a:pt x="19603" y="540"/>
                    <a:pt x="19723" y="540"/>
                    <a:pt x="19843" y="540"/>
                  </a:cubicBezTo>
                  <a:cubicBezTo>
                    <a:pt x="20413" y="540"/>
                    <a:pt x="21012" y="750"/>
                    <a:pt x="21642" y="1050"/>
                  </a:cubicBezTo>
                  <a:cubicBezTo>
                    <a:pt x="22571" y="1529"/>
                    <a:pt x="23470" y="2249"/>
                    <a:pt x="24159" y="2848"/>
                  </a:cubicBezTo>
                  <a:cubicBezTo>
                    <a:pt x="24489" y="3148"/>
                    <a:pt x="24759" y="3418"/>
                    <a:pt x="24969" y="3597"/>
                  </a:cubicBezTo>
                  <a:cubicBezTo>
                    <a:pt x="25059" y="3687"/>
                    <a:pt x="25119" y="3777"/>
                    <a:pt x="25179" y="3837"/>
                  </a:cubicBezTo>
                  <a:cubicBezTo>
                    <a:pt x="25239" y="3897"/>
                    <a:pt x="25269" y="3927"/>
                    <a:pt x="25269" y="3927"/>
                  </a:cubicBezTo>
                  <a:cubicBezTo>
                    <a:pt x="25313" y="3972"/>
                    <a:pt x="25373" y="3995"/>
                    <a:pt x="25437" y="3995"/>
                  </a:cubicBezTo>
                  <a:cubicBezTo>
                    <a:pt x="25501" y="3995"/>
                    <a:pt x="25568" y="3972"/>
                    <a:pt x="25628" y="3927"/>
                  </a:cubicBezTo>
                  <a:cubicBezTo>
                    <a:pt x="25718" y="3837"/>
                    <a:pt x="25748" y="3657"/>
                    <a:pt x="25658" y="3567"/>
                  </a:cubicBezTo>
                  <a:cubicBezTo>
                    <a:pt x="25628" y="3567"/>
                    <a:pt x="24849" y="2668"/>
                    <a:pt x="23740" y="1799"/>
                  </a:cubicBezTo>
                  <a:cubicBezTo>
                    <a:pt x="23170" y="1349"/>
                    <a:pt x="22541" y="930"/>
                    <a:pt x="21881" y="570"/>
                  </a:cubicBezTo>
                  <a:cubicBezTo>
                    <a:pt x="21222" y="240"/>
                    <a:pt x="20533" y="0"/>
                    <a:pt x="1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679;p39">
              <a:extLst>
                <a:ext uri="{FF2B5EF4-FFF2-40B4-BE49-F238E27FC236}">
                  <a16:creationId xmlns:a16="http://schemas.microsoft.com/office/drawing/2014/main" id="{8E3295C9-867C-67EB-4CE9-59F979F9DF06}"/>
                </a:ext>
              </a:extLst>
            </p:cNvPr>
            <p:cNvSpPr/>
            <p:nvPr/>
          </p:nvSpPr>
          <p:spPr>
            <a:xfrm>
              <a:off x="3591591" y="3318991"/>
              <a:ext cx="20920" cy="68250"/>
            </a:xfrm>
            <a:custGeom>
              <a:avLst/>
              <a:gdLst/>
              <a:ahLst/>
              <a:cxnLst/>
              <a:rect l="l" t="t" r="r" b="b"/>
              <a:pathLst>
                <a:path w="930" h="3034" extrusionOk="0">
                  <a:moveTo>
                    <a:pt x="641" y="0"/>
                  </a:moveTo>
                  <a:cubicBezTo>
                    <a:pt x="532" y="0"/>
                    <a:pt x="412" y="82"/>
                    <a:pt x="360" y="186"/>
                  </a:cubicBezTo>
                  <a:cubicBezTo>
                    <a:pt x="120" y="1025"/>
                    <a:pt x="0" y="1865"/>
                    <a:pt x="0" y="2734"/>
                  </a:cubicBezTo>
                  <a:lnTo>
                    <a:pt x="0" y="2764"/>
                  </a:lnTo>
                  <a:cubicBezTo>
                    <a:pt x="0" y="2914"/>
                    <a:pt x="120" y="3034"/>
                    <a:pt x="270" y="3034"/>
                  </a:cubicBezTo>
                  <a:cubicBezTo>
                    <a:pt x="420" y="3034"/>
                    <a:pt x="540" y="2914"/>
                    <a:pt x="540" y="2764"/>
                  </a:cubicBezTo>
                  <a:lnTo>
                    <a:pt x="540" y="2734"/>
                  </a:lnTo>
                  <a:cubicBezTo>
                    <a:pt x="540" y="1925"/>
                    <a:pt x="660" y="1115"/>
                    <a:pt x="869" y="336"/>
                  </a:cubicBezTo>
                  <a:cubicBezTo>
                    <a:pt x="929" y="216"/>
                    <a:pt x="839" y="66"/>
                    <a:pt x="690" y="6"/>
                  </a:cubicBezTo>
                  <a:cubicBezTo>
                    <a:pt x="674" y="2"/>
                    <a:pt x="658" y="0"/>
                    <a:pt x="641"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680;p39">
              <a:extLst>
                <a:ext uri="{FF2B5EF4-FFF2-40B4-BE49-F238E27FC236}">
                  <a16:creationId xmlns:a16="http://schemas.microsoft.com/office/drawing/2014/main" id="{B5BBE859-EEB4-7C21-B0C6-C5A5A61BFA8E}"/>
                </a:ext>
              </a:extLst>
            </p:cNvPr>
            <p:cNvSpPr/>
            <p:nvPr/>
          </p:nvSpPr>
          <p:spPr>
            <a:xfrm>
              <a:off x="3187694" y="2935452"/>
              <a:ext cx="1240689" cy="2002460"/>
            </a:xfrm>
            <a:custGeom>
              <a:avLst/>
              <a:gdLst/>
              <a:ahLst/>
              <a:cxnLst/>
              <a:rect l="l" t="t" r="r" b="b"/>
              <a:pathLst>
                <a:path w="55154" h="89018" extrusionOk="0">
                  <a:moveTo>
                    <a:pt x="46760" y="1"/>
                  </a:moveTo>
                  <a:cubicBezTo>
                    <a:pt x="45951" y="1"/>
                    <a:pt x="45112" y="241"/>
                    <a:pt x="44362" y="870"/>
                  </a:cubicBezTo>
                  <a:cubicBezTo>
                    <a:pt x="43134" y="1829"/>
                    <a:pt x="40406" y="4167"/>
                    <a:pt x="37528" y="6535"/>
                  </a:cubicBezTo>
                  <a:cubicBezTo>
                    <a:pt x="34651" y="8903"/>
                    <a:pt x="31593" y="11331"/>
                    <a:pt x="29735" y="12470"/>
                  </a:cubicBezTo>
                  <a:cubicBezTo>
                    <a:pt x="27817" y="13609"/>
                    <a:pt x="26858" y="14299"/>
                    <a:pt x="26258" y="14958"/>
                  </a:cubicBezTo>
                  <a:cubicBezTo>
                    <a:pt x="25958" y="15318"/>
                    <a:pt x="25748" y="15647"/>
                    <a:pt x="25569" y="16037"/>
                  </a:cubicBezTo>
                  <a:cubicBezTo>
                    <a:pt x="25419" y="16397"/>
                    <a:pt x="25269" y="16816"/>
                    <a:pt x="25089" y="17356"/>
                  </a:cubicBezTo>
                  <a:cubicBezTo>
                    <a:pt x="25029" y="17476"/>
                    <a:pt x="25119" y="17626"/>
                    <a:pt x="25239" y="17686"/>
                  </a:cubicBezTo>
                  <a:cubicBezTo>
                    <a:pt x="25264" y="17691"/>
                    <a:pt x="25289" y="17693"/>
                    <a:pt x="25313" y="17693"/>
                  </a:cubicBezTo>
                  <a:cubicBezTo>
                    <a:pt x="25436" y="17693"/>
                    <a:pt x="25549" y="17631"/>
                    <a:pt x="25599" y="17506"/>
                  </a:cubicBezTo>
                  <a:cubicBezTo>
                    <a:pt x="25778" y="16996"/>
                    <a:pt x="25898" y="16577"/>
                    <a:pt x="26048" y="16247"/>
                  </a:cubicBezTo>
                  <a:cubicBezTo>
                    <a:pt x="26288" y="15737"/>
                    <a:pt x="26558" y="15348"/>
                    <a:pt x="27127" y="14838"/>
                  </a:cubicBezTo>
                  <a:cubicBezTo>
                    <a:pt x="27697" y="14358"/>
                    <a:pt x="28566" y="13759"/>
                    <a:pt x="30005" y="12920"/>
                  </a:cubicBezTo>
                  <a:cubicBezTo>
                    <a:pt x="31923" y="11721"/>
                    <a:pt x="34981" y="9323"/>
                    <a:pt x="37858" y="6955"/>
                  </a:cubicBezTo>
                  <a:cubicBezTo>
                    <a:pt x="40736" y="4557"/>
                    <a:pt x="43463" y="2249"/>
                    <a:pt x="44692" y="1260"/>
                  </a:cubicBezTo>
                  <a:cubicBezTo>
                    <a:pt x="45352" y="720"/>
                    <a:pt x="46041" y="510"/>
                    <a:pt x="46760" y="510"/>
                  </a:cubicBezTo>
                  <a:cubicBezTo>
                    <a:pt x="47630" y="510"/>
                    <a:pt x="48529" y="840"/>
                    <a:pt x="49368" y="1350"/>
                  </a:cubicBezTo>
                  <a:cubicBezTo>
                    <a:pt x="50177" y="1829"/>
                    <a:pt x="50927" y="2519"/>
                    <a:pt x="51526" y="3178"/>
                  </a:cubicBezTo>
                  <a:cubicBezTo>
                    <a:pt x="52156" y="3927"/>
                    <a:pt x="52965" y="4767"/>
                    <a:pt x="53595" y="5546"/>
                  </a:cubicBezTo>
                  <a:cubicBezTo>
                    <a:pt x="53894" y="5966"/>
                    <a:pt x="54164" y="6355"/>
                    <a:pt x="54344" y="6715"/>
                  </a:cubicBezTo>
                  <a:cubicBezTo>
                    <a:pt x="54524" y="7075"/>
                    <a:pt x="54644" y="7404"/>
                    <a:pt x="54644" y="7674"/>
                  </a:cubicBezTo>
                  <a:cubicBezTo>
                    <a:pt x="54644" y="7854"/>
                    <a:pt x="54584" y="8004"/>
                    <a:pt x="54494" y="8124"/>
                  </a:cubicBezTo>
                  <a:cubicBezTo>
                    <a:pt x="54404" y="8274"/>
                    <a:pt x="54284" y="8394"/>
                    <a:pt x="54044" y="8514"/>
                  </a:cubicBezTo>
                  <a:cubicBezTo>
                    <a:pt x="53714" y="8693"/>
                    <a:pt x="53355" y="8783"/>
                    <a:pt x="52935" y="8783"/>
                  </a:cubicBezTo>
                  <a:cubicBezTo>
                    <a:pt x="51976" y="8783"/>
                    <a:pt x="50807" y="8364"/>
                    <a:pt x="49908" y="7914"/>
                  </a:cubicBezTo>
                  <a:cubicBezTo>
                    <a:pt x="49488" y="7704"/>
                    <a:pt x="49098" y="7494"/>
                    <a:pt x="48829" y="7345"/>
                  </a:cubicBezTo>
                  <a:cubicBezTo>
                    <a:pt x="48679" y="7255"/>
                    <a:pt x="48559" y="7195"/>
                    <a:pt x="48499" y="7135"/>
                  </a:cubicBezTo>
                  <a:cubicBezTo>
                    <a:pt x="48439" y="7105"/>
                    <a:pt x="48379" y="7075"/>
                    <a:pt x="48379" y="7075"/>
                  </a:cubicBezTo>
                  <a:cubicBezTo>
                    <a:pt x="48334" y="7045"/>
                    <a:pt x="48282" y="7030"/>
                    <a:pt x="48229" y="7030"/>
                  </a:cubicBezTo>
                  <a:cubicBezTo>
                    <a:pt x="48177" y="7030"/>
                    <a:pt x="48124" y="7045"/>
                    <a:pt x="48079" y="7075"/>
                  </a:cubicBezTo>
                  <a:cubicBezTo>
                    <a:pt x="47570" y="7464"/>
                    <a:pt x="46790" y="8244"/>
                    <a:pt x="45891" y="9203"/>
                  </a:cubicBezTo>
                  <a:cubicBezTo>
                    <a:pt x="43163" y="12110"/>
                    <a:pt x="39297" y="16637"/>
                    <a:pt x="39297" y="16637"/>
                  </a:cubicBezTo>
                  <a:lnTo>
                    <a:pt x="39267" y="16696"/>
                  </a:lnTo>
                  <a:cubicBezTo>
                    <a:pt x="37738" y="19724"/>
                    <a:pt x="36719" y="23501"/>
                    <a:pt x="36090" y="26498"/>
                  </a:cubicBezTo>
                  <a:cubicBezTo>
                    <a:pt x="35460" y="29525"/>
                    <a:pt x="35220" y="31803"/>
                    <a:pt x="35220" y="31803"/>
                  </a:cubicBezTo>
                  <a:cubicBezTo>
                    <a:pt x="35190" y="31923"/>
                    <a:pt x="35250" y="32013"/>
                    <a:pt x="35340" y="32073"/>
                  </a:cubicBezTo>
                  <a:cubicBezTo>
                    <a:pt x="35386" y="32096"/>
                    <a:pt x="35432" y="32106"/>
                    <a:pt x="35474" y="32106"/>
                  </a:cubicBezTo>
                  <a:cubicBezTo>
                    <a:pt x="35543" y="32106"/>
                    <a:pt x="35603" y="32080"/>
                    <a:pt x="35640" y="32043"/>
                  </a:cubicBezTo>
                  <a:cubicBezTo>
                    <a:pt x="35640" y="32043"/>
                    <a:pt x="36839" y="30994"/>
                    <a:pt x="38098" y="29675"/>
                  </a:cubicBezTo>
                  <a:cubicBezTo>
                    <a:pt x="38727" y="29046"/>
                    <a:pt x="39387" y="28326"/>
                    <a:pt x="39896" y="27607"/>
                  </a:cubicBezTo>
                  <a:cubicBezTo>
                    <a:pt x="40436" y="26918"/>
                    <a:pt x="40855" y="26258"/>
                    <a:pt x="40975" y="25659"/>
                  </a:cubicBezTo>
                  <a:cubicBezTo>
                    <a:pt x="41215" y="24670"/>
                    <a:pt x="41875" y="23171"/>
                    <a:pt x="42744" y="21792"/>
                  </a:cubicBezTo>
                  <a:cubicBezTo>
                    <a:pt x="43613" y="20413"/>
                    <a:pt x="44722" y="19214"/>
                    <a:pt x="45711" y="18765"/>
                  </a:cubicBezTo>
                  <a:cubicBezTo>
                    <a:pt x="46191" y="18555"/>
                    <a:pt x="46581" y="18465"/>
                    <a:pt x="46880" y="18465"/>
                  </a:cubicBezTo>
                  <a:cubicBezTo>
                    <a:pt x="47240" y="18465"/>
                    <a:pt x="47510" y="18585"/>
                    <a:pt x="47690" y="18795"/>
                  </a:cubicBezTo>
                  <a:cubicBezTo>
                    <a:pt x="47869" y="19004"/>
                    <a:pt x="47989" y="19334"/>
                    <a:pt x="47989" y="19814"/>
                  </a:cubicBezTo>
                  <a:cubicBezTo>
                    <a:pt x="47989" y="20323"/>
                    <a:pt x="47839" y="20983"/>
                    <a:pt x="47570" y="21732"/>
                  </a:cubicBezTo>
                  <a:cubicBezTo>
                    <a:pt x="47000" y="23231"/>
                    <a:pt x="46820" y="24520"/>
                    <a:pt x="46670" y="25689"/>
                  </a:cubicBezTo>
                  <a:cubicBezTo>
                    <a:pt x="46551" y="26828"/>
                    <a:pt x="46461" y="27877"/>
                    <a:pt x="46101" y="28956"/>
                  </a:cubicBezTo>
                  <a:cubicBezTo>
                    <a:pt x="45711" y="30065"/>
                    <a:pt x="44962" y="32913"/>
                    <a:pt x="44063" y="35700"/>
                  </a:cubicBezTo>
                  <a:cubicBezTo>
                    <a:pt x="43613" y="37109"/>
                    <a:pt x="43134" y="38488"/>
                    <a:pt x="42654" y="39657"/>
                  </a:cubicBezTo>
                  <a:cubicBezTo>
                    <a:pt x="42174" y="40796"/>
                    <a:pt x="41695" y="41725"/>
                    <a:pt x="41275" y="42175"/>
                  </a:cubicBezTo>
                  <a:cubicBezTo>
                    <a:pt x="40855" y="42624"/>
                    <a:pt x="39866" y="43284"/>
                    <a:pt x="38607" y="44063"/>
                  </a:cubicBezTo>
                  <a:cubicBezTo>
                    <a:pt x="34741" y="46431"/>
                    <a:pt x="28146" y="49728"/>
                    <a:pt x="24849" y="51646"/>
                  </a:cubicBezTo>
                  <a:cubicBezTo>
                    <a:pt x="20413" y="54224"/>
                    <a:pt x="13699" y="59470"/>
                    <a:pt x="13699" y="59500"/>
                  </a:cubicBezTo>
                  <a:lnTo>
                    <a:pt x="13609" y="59560"/>
                  </a:lnTo>
                  <a:cubicBezTo>
                    <a:pt x="12890" y="61058"/>
                    <a:pt x="9502" y="68312"/>
                    <a:pt x="6295" y="75206"/>
                  </a:cubicBezTo>
                  <a:cubicBezTo>
                    <a:pt x="3088" y="82130"/>
                    <a:pt x="61" y="88665"/>
                    <a:pt x="61" y="88665"/>
                  </a:cubicBezTo>
                  <a:cubicBezTo>
                    <a:pt x="1" y="88785"/>
                    <a:pt x="61" y="88934"/>
                    <a:pt x="180" y="88994"/>
                  </a:cubicBezTo>
                  <a:cubicBezTo>
                    <a:pt x="221" y="89010"/>
                    <a:pt x="261" y="89018"/>
                    <a:pt x="299" y="89018"/>
                  </a:cubicBezTo>
                  <a:cubicBezTo>
                    <a:pt x="404" y="89018"/>
                    <a:pt x="496" y="88962"/>
                    <a:pt x="540" y="88874"/>
                  </a:cubicBezTo>
                  <a:cubicBezTo>
                    <a:pt x="540" y="88874"/>
                    <a:pt x="720" y="88455"/>
                    <a:pt x="1050" y="87735"/>
                  </a:cubicBezTo>
                  <a:cubicBezTo>
                    <a:pt x="2219" y="85218"/>
                    <a:pt x="5156" y="78863"/>
                    <a:pt x="7974" y="72838"/>
                  </a:cubicBezTo>
                  <a:cubicBezTo>
                    <a:pt x="10743" y="66916"/>
                    <a:pt x="13368" y="61283"/>
                    <a:pt x="14055" y="59869"/>
                  </a:cubicBezTo>
                  <a:lnTo>
                    <a:pt x="14055" y="59869"/>
                  </a:lnTo>
                  <a:cubicBezTo>
                    <a:pt x="14156" y="59790"/>
                    <a:pt x="14548" y="59486"/>
                    <a:pt x="15138" y="59050"/>
                  </a:cubicBezTo>
                  <a:cubicBezTo>
                    <a:pt x="17236" y="57431"/>
                    <a:pt x="21822" y="54014"/>
                    <a:pt x="25089" y="52096"/>
                  </a:cubicBezTo>
                  <a:cubicBezTo>
                    <a:pt x="27277" y="50837"/>
                    <a:pt x="30964" y="48919"/>
                    <a:pt x="34291" y="47120"/>
                  </a:cubicBezTo>
                  <a:cubicBezTo>
                    <a:pt x="35970" y="46191"/>
                    <a:pt x="37558" y="45322"/>
                    <a:pt x="38877" y="44513"/>
                  </a:cubicBezTo>
                  <a:cubicBezTo>
                    <a:pt x="40166" y="43733"/>
                    <a:pt x="41155" y="43044"/>
                    <a:pt x="41665" y="42534"/>
                  </a:cubicBezTo>
                  <a:cubicBezTo>
                    <a:pt x="42144" y="41995"/>
                    <a:pt x="42654" y="41036"/>
                    <a:pt x="43134" y="39867"/>
                  </a:cubicBezTo>
                  <a:cubicBezTo>
                    <a:pt x="43883" y="38098"/>
                    <a:pt x="44602" y="35820"/>
                    <a:pt x="45202" y="33782"/>
                  </a:cubicBezTo>
                  <a:cubicBezTo>
                    <a:pt x="45831" y="31744"/>
                    <a:pt x="46311" y="29915"/>
                    <a:pt x="46611" y="29106"/>
                  </a:cubicBezTo>
                  <a:cubicBezTo>
                    <a:pt x="46970" y="27967"/>
                    <a:pt x="47060" y="26888"/>
                    <a:pt x="47210" y="25749"/>
                  </a:cubicBezTo>
                  <a:cubicBezTo>
                    <a:pt x="47330" y="24580"/>
                    <a:pt x="47510" y="23351"/>
                    <a:pt x="48049" y="21912"/>
                  </a:cubicBezTo>
                  <a:cubicBezTo>
                    <a:pt x="48349" y="21103"/>
                    <a:pt x="48499" y="20413"/>
                    <a:pt x="48499" y="19814"/>
                  </a:cubicBezTo>
                  <a:cubicBezTo>
                    <a:pt x="48499" y="19244"/>
                    <a:pt x="48379" y="18795"/>
                    <a:pt x="48079" y="18435"/>
                  </a:cubicBezTo>
                  <a:cubicBezTo>
                    <a:pt x="47809" y="18105"/>
                    <a:pt x="47360" y="17925"/>
                    <a:pt x="46880" y="17925"/>
                  </a:cubicBezTo>
                  <a:cubicBezTo>
                    <a:pt x="46461" y="17925"/>
                    <a:pt x="46011" y="18045"/>
                    <a:pt x="45501" y="18285"/>
                  </a:cubicBezTo>
                  <a:cubicBezTo>
                    <a:pt x="44332" y="18825"/>
                    <a:pt x="43223" y="20114"/>
                    <a:pt x="42294" y="21522"/>
                  </a:cubicBezTo>
                  <a:cubicBezTo>
                    <a:pt x="41395" y="22931"/>
                    <a:pt x="40736" y="24460"/>
                    <a:pt x="40466" y="25539"/>
                  </a:cubicBezTo>
                  <a:cubicBezTo>
                    <a:pt x="40376" y="25988"/>
                    <a:pt x="39986" y="26648"/>
                    <a:pt x="39507" y="27307"/>
                  </a:cubicBezTo>
                  <a:cubicBezTo>
                    <a:pt x="38727" y="28297"/>
                    <a:pt x="37678" y="29406"/>
                    <a:pt x="36839" y="30245"/>
                  </a:cubicBezTo>
                  <a:cubicBezTo>
                    <a:pt x="36437" y="30594"/>
                    <a:pt x="36106" y="30918"/>
                    <a:pt x="35826" y="31176"/>
                  </a:cubicBezTo>
                  <a:lnTo>
                    <a:pt x="35826" y="31176"/>
                  </a:lnTo>
                  <a:cubicBezTo>
                    <a:pt x="36110" y="28954"/>
                    <a:pt x="37235" y="21845"/>
                    <a:pt x="39746" y="16936"/>
                  </a:cubicBezTo>
                  <a:lnTo>
                    <a:pt x="39744" y="16935"/>
                  </a:lnTo>
                  <a:lnTo>
                    <a:pt x="39744" y="16935"/>
                  </a:lnTo>
                  <a:cubicBezTo>
                    <a:pt x="39847" y="16817"/>
                    <a:pt x="40234" y="16371"/>
                    <a:pt x="40796" y="15707"/>
                  </a:cubicBezTo>
                  <a:cubicBezTo>
                    <a:pt x="41815" y="14538"/>
                    <a:pt x="43373" y="12740"/>
                    <a:pt x="44842" y="11121"/>
                  </a:cubicBezTo>
                  <a:cubicBezTo>
                    <a:pt x="45591" y="10312"/>
                    <a:pt x="46311" y="9533"/>
                    <a:pt x="46910" y="8903"/>
                  </a:cubicBezTo>
                  <a:cubicBezTo>
                    <a:pt x="47454" y="8360"/>
                    <a:pt x="47930" y="7906"/>
                    <a:pt x="48262" y="7618"/>
                  </a:cubicBezTo>
                  <a:lnTo>
                    <a:pt x="48262" y="7618"/>
                  </a:lnTo>
                  <a:cubicBezTo>
                    <a:pt x="48509" y="7767"/>
                    <a:pt x="49035" y="8073"/>
                    <a:pt x="49698" y="8394"/>
                  </a:cubicBezTo>
                  <a:cubicBezTo>
                    <a:pt x="50627" y="8843"/>
                    <a:pt x="51826" y="9293"/>
                    <a:pt x="52935" y="9293"/>
                  </a:cubicBezTo>
                  <a:cubicBezTo>
                    <a:pt x="53415" y="9293"/>
                    <a:pt x="53864" y="9203"/>
                    <a:pt x="54284" y="8993"/>
                  </a:cubicBezTo>
                  <a:cubicBezTo>
                    <a:pt x="54584" y="8843"/>
                    <a:pt x="54793" y="8633"/>
                    <a:pt x="54943" y="8424"/>
                  </a:cubicBezTo>
                  <a:cubicBezTo>
                    <a:pt x="55093" y="8184"/>
                    <a:pt x="55153" y="7914"/>
                    <a:pt x="55153" y="7674"/>
                  </a:cubicBezTo>
                  <a:cubicBezTo>
                    <a:pt x="55153" y="7285"/>
                    <a:pt x="55033" y="6865"/>
                    <a:pt x="54823" y="6475"/>
                  </a:cubicBezTo>
                  <a:cubicBezTo>
                    <a:pt x="54194" y="5246"/>
                    <a:pt x="52875" y="3927"/>
                    <a:pt x="51916" y="2848"/>
                  </a:cubicBezTo>
                  <a:cubicBezTo>
                    <a:pt x="51287" y="2129"/>
                    <a:pt x="50507" y="1440"/>
                    <a:pt x="49638" y="900"/>
                  </a:cubicBezTo>
                  <a:cubicBezTo>
                    <a:pt x="48739" y="361"/>
                    <a:pt x="47780" y="1"/>
                    <a:pt x="46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681;p39">
              <a:extLst>
                <a:ext uri="{FF2B5EF4-FFF2-40B4-BE49-F238E27FC236}">
                  <a16:creationId xmlns:a16="http://schemas.microsoft.com/office/drawing/2014/main" id="{D02A269A-ED8F-D0F5-0FDB-283FD7141D94}"/>
                </a:ext>
              </a:extLst>
            </p:cNvPr>
            <p:cNvSpPr/>
            <p:nvPr/>
          </p:nvSpPr>
          <p:spPr>
            <a:xfrm>
              <a:off x="2801342" y="3259784"/>
              <a:ext cx="1290583" cy="1219769"/>
            </a:xfrm>
            <a:custGeom>
              <a:avLst/>
              <a:gdLst/>
              <a:ahLst/>
              <a:cxnLst/>
              <a:rect l="l" t="t" r="r" b="b"/>
              <a:pathLst>
                <a:path w="57372" h="54224" extrusionOk="0">
                  <a:moveTo>
                    <a:pt x="35820" y="2638"/>
                  </a:moveTo>
                  <a:cubicBezTo>
                    <a:pt x="35969" y="2698"/>
                    <a:pt x="36059" y="2848"/>
                    <a:pt x="35999" y="2968"/>
                  </a:cubicBezTo>
                  <a:cubicBezTo>
                    <a:pt x="35790" y="3747"/>
                    <a:pt x="35670" y="4557"/>
                    <a:pt x="35670" y="5366"/>
                  </a:cubicBezTo>
                  <a:lnTo>
                    <a:pt x="35670" y="5396"/>
                  </a:lnTo>
                  <a:cubicBezTo>
                    <a:pt x="35670" y="5546"/>
                    <a:pt x="35550" y="5666"/>
                    <a:pt x="35400" y="5666"/>
                  </a:cubicBezTo>
                  <a:cubicBezTo>
                    <a:pt x="35250" y="5666"/>
                    <a:pt x="35130" y="5546"/>
                    <a:pt x="35130" y="5396"/>
                  </a:cubicBezTo>
                  <a:lnTo>
                    <a:pt x="35130" y="5366"/>
                  </a:lnTo>
                  <a:cubicBezTo>
                    <a:pt x="35130" y="4497"/>
                    <a:pt x="35250" y="3657"/>
                    <a:pt x="35490" y="2818"/>
                  </a:cubicBezTo>
                  <a:cubicBezTo>
                    <a:pt x="35550" y="2698"/>
                    <a:pt x="35640" y="2638"/>
                    <a:pt x="35760" y="2638"/>
                  </a:cubicBezTo>
                  <a:close/>
                  <a:moveTo>
                    <a:pt x="28926" y="0"/>
                  </a:moveTo>
                  <a:cubicBezTo>
                    <a:pt x="28686" y="0"/>
                    <a:pt x="28446" y="30"/>
                    <a:pt x="28236" y="60"/>
                  </a:cubicBezTo>
                  <a:cubicBezTo>
                    <a:pt x="28056" y="180"/>
                    <a:pt x="27906" y="330"/>
                    <a:pt x="27727" y="420"/>
                  </a:cubicBezTo>
                  <a:cubicBezTo>
                    <a:pt x="26707" y="1169"/>
                    <a:pt x="26288" y="2249"/>
                    <a:pt x="25988" y="3358"/>
                  </a:cubicBezTo>
                  <a:cubicBezTo>
                    <a:pt x="25718" y="4437"/>
                    <a:pt x="25598" y="5516"/>
                    <a:pt x="25089" y="6265"/>
                  </a:cubicBezTo>
                  <a:cubicBezTo>
                    <a:pt x="25029" y="6355"/>
                    <a:pt x="24969" y="6385"/>
                    <a:pt x="24879" y="6385"/>
                  </a:cubicBezTo>
                  <a:cubicBezTo>
                    <a:pt x="24819" y="6385"/>
                    <a:pt x="24759" y="6385"/>
                    <a:pt x="24729" y="6355"/>
                  </a:cubicBezTo>
                  <a:cubicBezTo>
                    <a:pt x="24609" y="6265"/>
                    <a:pt x="24579" y="6085"/>
                    <a:pt x="24669" y="5965"/>
                  </a:cubicBezTo>
                  <a:cubicBezTo>
                    <a:pt x="25059" y="5426"/>
                    <a:pt x="25209" y="4347"/>
                    <a:pt x="25478" y="3208"/>
                  </a:cubicBezTo>
                  <a:cubicBezTo>
                    <a:pt x="25508" y="3088"/>
                    <a:pt x="25568" y="2968"/>
                    <a:pt x="25598" y="2818"/>
                  </a:cubicBezTo>
                  <a:lnTo>
                    <a:pt x="25598" y="2818"/>
                  </a:lnTo>
                  <a:cubicBezTo>
                    <a:pt x="24699" y="4946"/>
                    <a:pt x="23890" y="7854"/>
                    <a:pt x="23650" y="8813"/>
                  </a:cubicBezTo>
                  <a:cubicBezTo>
                    <a:pt x="19304" y="25149"/>
                    <a:pt x="15137" y="34411"/>
                    <a:pt x="5606" y="45441"/>
                  </a:cubicBezTo>
                  <a:cubicBezTo>
                    <a:pt x="3807" y="47540"/>
                    <a:pt x="2188" y="49098"/>
                    <a:pt x="480" y="51077"/>
                  </a:cubicBezTo>
                  <a:cubicBezTo>
                    <a:pt x="150" y="51436"/>
                    <a:pt x="0" y="51886"/>
                    <a:pt x="0" y="52306"/>
                  </a:cubicBezTo>
                  <a:cubicBezTo>
                    <a:pt x="0" y="53295"/>
                    <a:pt x="810" y="54224"/>
                    <a:pt x="1889" y="54224"/>
                  </a:cubicBezTo>
                  <a:cubicBezTo>
                    <a:pt x="2039" y="54224"/>
                    <a:pt x="2159" y="54194"/>
                    <a:pt x="2278" y="54164"/>
                  </a:cubicBezTo>
                  <a:cubicBezTo>
                    <a:pt x="7314" y="53205"/>
                    <a:pt x="12649" y="49848"/>
                    <a:pt x="17535" y="49848"/>
                  </a:cubicBezTo>
                  <a:cubicBezTo>
                    <a:pt x="19034" y="49848"/>
                    <a:pt x="20503" y="50177"/>
                    <a:pt x="21882" y="50987"/>
                  </a:cubicBezTo>
                  <a:cubicBezTo>
                    <a:pt x="22691" y="51466"/>
                    <a:pt x="23560" y="51766"/>
                    <a:pt x="24459" y="51856"/>
                  </a:cubicBezTo>
                  <a:cubicBezTo>
                    <a:pt x="24639" y="51886"/>
                    <a:pt x="24819" y="51886"/>
                    <a:pt x="24969" y="51886"/>
                  </a:cubicBezTo>
                  <a:cubicBezTo>
                    <a:pt x="29015" y="51886"/>
                    <a:pt x="28206" y="46730"/>
                    <a:pt x="30304" y="44272"/>
                  </a:cubicBezTo>
                  <a:cubicBezTo>
                    <a:pt x="33152" y="40885"/>
                    <a:pt x="38008" y="37648"/>
                    <a:pt x="41994" y="35820"/>
                  </a:cubicBezTo>
                  <a:cubicBezTo>
                    <a:pt x="45261" y="34321"/>
                    <a:pt x="48679" y="32223"/>
                    <a:pt x="51706" y="30334"/>
                  </a:cubicBezTo>
                  <a:cubicBezTo>
                    <a:pt x="54164" y="28806"/>
                    <a:pt x="57371" y="26318"/>
                    <a:pt x="57371" y="23530"/>
                  </a:cubicBezTo>
                  <a:cubicBezTo>
                    <a:pt x="57371" y="22841"/>
                    <a:pt x="57161" y="22151"/>
                    <a:pt x="56712" y="21432"/>
                  </a:cubicBezTo>
                  <a:cubicBezTo>
                    <a:pt x="56352" y="20773"/>
                    <a:pt x="55782" y="20533"/>
                    <a:pt x="55033" y="20533"/>
                  </a:cubicBezTo>
                  <a:cubicBezTo>
                    <a:pt x="54164" y="20533"/>
                    <a:pt x="53055" y="20892"/>
                    <a:pt x="51946" y="21222"/>
                  </a:cubicBezTo>
                  <a:cubicBezTo>
                    <a:pt x="50807" y="21582"/>
                    <a:pt x="49638" y="21912"/>
                    <a:pt x="48619" y="21912"/>
                  </a:cubicBezTo>
                  <a:cubicBezTo>
                    <a:pt x="47809" y="21912"/>
                    <a:pt x="47090" y="21702"/>
                    <a:pt x="46550" y="21132"/>
                  </a:cubicBezTo>
                  <a:cubicBezTo>
                    <a:pt x="46011" y="20563"/>
                    <a:pt x="45711" y="19843"/>
                    <a:pt x="45651" y="19064"/>
                  </a:cubicBezTo>
                  <a:cubicBezTo>
                    <a:pt x="45621" y="18884"/>
                    <a:pt x="45621" y="18704"/>
                    <a:pt x="45621" y="18525"/>
                  </a:cubicBezTo>
                  <a:cubicBezTo>
                    <a:pt x="45621" y="15407"/>
                    <a:pt x="48499" y="12440"/>
                    <a:pt x="48858" y="9292"/>
                  </a:cubicBezTo>
                  <a:cubicBezTo>
                    <a:pt x="48888" y="8873"/>
                    <a:pt x="48948" y="8363"/>
                    <a:pt x="48948" y="7794"/>
                  </a:cubicBezTo>
                  <a:cubicBezTo>
                    <a:pt x="48948" y="5156"/>
                    <a:pt x="48259" y="1349"/>
                    <a:pt x="45231" y="420"/>
                  </a:cubicBezTo>
                  <a:cubicBezTo>
                    <a:pt x="45022" y="360"/>
                    <a:pt x="44812" y="330"/>
                    <a:pt x="44632" y="330"/>
                  </a:cubicBezTo>
                  <a:cubicBezTo>
                    <a:pt x="44542" y="330"/>
                    <a:pt x="44482" y="330"/>
                    <a:pt x="44392" y="360"/>
                  </a:cubicBezTo>
                  <a:cubicBezTo>
                    <a:pt x="44362" y="390"/>
                    <a:pt x="44332" y="390"/>
                    <a:pt x="44302" y="420"/>
                  </a:cubicBezTo>
                  <a:cubicBezTo>
                    <a:pt x="43733" y="930"/>
                    <a:pt x="43463" y="1319"/>
                    <a:pt x="43223" y="1829"/>
                  </a:cubicBezTo>
                  <a:cubicBezTo>
                    <a:pt x="43073" y="2159"/>
                    <a:pt x="42953" y="2578"/>
                    <a:pt x="42774" y="3088"/>
                  </a:cubicBezTo>
                  <a:cubicBezTo>
                    <a:pt x="42714" y="3208"/>
                    <a:pt x="42624" y="3268"/>
                    <a:pt x="42504" y="3268"/>
                  </a:cubicBezTo>
                  <a:lnTo>
                    <a:pt x="42414" y="3268"/>
                  </a:lnTo>
                  <a:cubicBezTo>
                    <a:pt x="42324" y="3238"/>
                    <a:pt x="42264" y="3118"/>
                    <a:pt x="42264" y="3028"/>
                  </a:cubicBezTo>
                  <a:cubicBezTo>
                    <a:pt x="41994" y="3987"/>
                    <a:pt x="41874" y="5096"/>
                    <a:pt x="41874" y="6235"/>
                  </a:cubicBezTo>
                  <a:cubicBezTo>
                    <a:pt x="40675" y="3807"/>
                    <a:pt x="39836" y="1289"/>
                    <a:pt x="37858" y="1289"/>
                  </a:cubicBezTo>
                  <a:cubicBezTo>
                    <a:pt x="37738" y="1289"/>
                    <a:pt x="37588" y="1319"/>
                    <a:pt x="37438" y="1349"/>
                  </a:cubicBezTo>
                  <a:cubicBezTo>
                    <a:pt x="35490" y="1439"/>
                    <a:pt x="34471" y="3028"/>
                    <a:pt x="34471" y="6235"/>
                  </a:cubicBezTo>
                  <a:cubicBezTo>
                    <a:pt x="34471" y="6385"/>
                    <a:pt x="34471" y="6505"/>
                    <a:pt x="34471" y="6655"/>
                  </a:cubicBezTo>
                  <a:cubicBezTo>
                    <a:pt x="31803" y="6115"/>
                    <a:pt x="31803" y="3897"/>
                    <a:pt x="31473" y="1739"/>
                  </a:cubicBezTo>
                  <a:cubicBezTo>
                    <a:pt x="31263" y="510"/>
                    <a:pt x="30094" y="0"/>
                    <a:pt x="289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682;p39">
              <a:extLst>
                <a:ext uri="{FF2B5EF4-FFF2-40B4-BE49-F238E27FC236}">
                  <a16:creationId xmlns:a16="http://schemas.microsoft.com/office/drawing/2014/main" id="{CA30D96A-9D2D-1ADE-AF55-DE8571CE7A9B}"/>
                </a:ext>
              </a:extLst>
            </p:cNvPr>
            <p:cNvSpPr/>
            <p:nvPr/>
          </p:nvSpPr>
          <p:spPr>
            <a:xfrm>
              <a:off x="3354247" y="3261134"/>
              <a:ext cx="82287" cy="142281"/>
            </a:xfrm>
            <a:custGeom>
              <a:avLst/>
              <a:gdLst/>
              <a:ahLst/>
              <a:cxnLst/>
              <a:rect l="l" t="t" r="r" b="b"/>
              <a:pathLst>
                <a:path w="3658" h="6325" extrusionOk="0">
                  <a:moveTo>
                    <a:pt x="3657" y="0"/>
                  </a:moveTo>
                  <a:lnTo>
                    <a:pt x="3657" y="0"/>
                  </a:lnTo>
                  <a:cubicBezTo>
                    <a:pt x="3207" y="90"/>
                    <a:pt x="2818" y="210"/>
                    <a:pt x="2488" y="420"/>
                  </a:cubicBezTo>
                  <a:cubicBezTo>
                    <a:pt x="2009" y="690"/>
                    <a:pt x="1499" y="1619"/>
                    <a:pt x="1019" y="2758"/>
                  </a:cubicBezTo>
                  <a:cubicBezTo>
                    <a:pt x="989" y="2908"/>
                    <a:pt x="929" y="3028"/>
                    <a:pt x="899" y="3148"/>
                  </a:cubicBezTo>
                  <a:cubicBezTo>
                    <a:pt x="630" y="4287"/>
                    <a:pt x="480" y="5366"/>
                    <a:pt x="90" y="5905"/>
                  </a:cubicBezTo>
                  <a:cubicBezTo>
                    <a:pt x="0" y="6025"/>
                    <a:pt x="30" y="6205"/>
                    <a:pt x="150" y="6295"/>
                  </a:cubicBezTo>
                  <a:cubicBezTo>
                    <a:pt x="180" y="6325"/>
                    <a:pt x="240" y="6325"/>
                    <a:pt x="300" y="6325"/>
                  </a:cubicBezTo>
                  <a:cubicBezTo>
                    <a:pt x="390" y="6325"/>
                    <a:pt x="450" y="6295"/>
                    <a:pt x="510" y="6205"/>
                  </a:cubicBezTo>
                  <a:cubicBezTo>
                    <a:pt x="1019" y="5456"/>
                    <a:pt x="1139" y="4377"/>
                    <a:pt x="1409" y="3298"/>
                  </a:cubicBezTo>
                  <a:cubicBezTo>
                    <a:pt x="1709" y="2189"/>
                    <a:pt x="2128" y="1109"/>
                    <a:pt x="3148" y="360"/>
                  </a:cubicBezTo>
                  <a:cubicBezTo>
                    <a:pt x="3327" y="270"/>
                    <a:pt x="3477" y="120"/>
                    <a:pt x="3657"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683;p39">
              <a:extLst>
                <a:ext uri="{FF2B5EF4-FFF2-40B4-BE49-F238E27FC236}">
                  <a16:creationId xmlns:a16="http://schemas.microsoft.com/office/drawing/2014/main" id="{21117215-C4D1-A706-ABB9-C0A24956923D}"/>
                </a:ext>
              </a:extLst>
            </p:cNvPr>
            <p:cNvSpPr/>
            <p:nvPr/>
          </p:nvSpPr>
          <p:spPr>
            <a:xfrm>
              <a:off x="3591591" y="3319126"/>
              <a:ext cx="20920" cy="68115"/>
            </a:xfrm>
            <a:custGeom>
              <a:avLst/>
              <a:gdLst/>
              <a:ahLst/>
              <a:cxnLst/>
              <a:rect l="l" t="t" r="r" b="b"/>
              <a:pathLst>
                <a:path w="930" h="3028" extrusionOk="0">
                  <a:moveTo>
                    <a:pt x="630" y="0"/>
                  </a:moveTo>
                  <a:cubicBezTo>
                    <a:pt x="510" y="0"/>
                    <a:pt x="420" y="60"/>
                    <a:pt x="360" y="180"/>
                  </a:cubicBezTo>
                  <a:cubicBezTo>
                    <a:pt x="120" y="1019"/>
                    <a:pt x="0" y="1859"/>
                    <a:pt x="0" y="2728"/>
                  </a:cubicBezTo>
                  <a:lnTo>
                    <a:pt x="0" y="2758"/>
                  </a:lnTo>
                  <a:cubicBezTo>
                    <a:pt x="0" y="2908"/>
                    <a:pt x="120" y="3028"/>
                    <a:pt x="270" y="3028"/>
                  </a:cubicBezTo>
                  <a:cubicBezTo>
                    <a:pt x="420" y="3028"/>
                    <a:pt x="540" y="2908"/>
                    <a:pt x="540" y="2758"/>
                  </a:cubicBezTo>
                  <a:lnTo>
                    <a:pt x="540" y="2728"/>
                  </a:lnTo>
                  <a:cubicBezTo>
                    <a:pt x="540" y="1919"/>
                    <a:pt x="660" y="1109"/>
                    <a:pt x="869" y="330"/>
                  </a:cubicBezTo>
                  <a:cubicBezTo>
                    <a:pt x="929" y="210"/>
                    <a:pt x="839" y="6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684;p39">
              <a:extLst>
                <a:ext uri="{FF2B5EF4-FFF2-40B4-BE49-F238E27FC236}">
                  <a16:creationId xmlns:a16="http://schemas.microsoft.com/office/drawing/2014/main" id="{1FC68AA2-7606-424E-9908-85327B93A372}"/>
                </a:ext>
              </a:extLst>
            </p:cNvPr>
            <p:cNvSpPr/>
            <p:nvPr/>
          </p:nvSpPr>
          <p:spPr>
            <a:xfrm>
              <a:off x="3752071" y="3267883"/>
              <a:ext cx="47892" cy="65415"/>
            </a:xfrm>
            <a:custGeom>
              <a:avLst/>
              <a:gdLst/>
              <a:ahLst/>
              <a:cxnLst/>
              <a:rect l="l" t="t" r="r" b="b"/>
              <a:pathLst>
                <a:path w="2129" h="2908" extrusionOk="0">
                  <a:moveTo>
                    <a:pt x="2128" y="0"/>
                  </a:moveTo>
                  <a:cubicBezTo>
                    <a:pt x="1109" y="120"/>
                    <a:pt x="390" y="1199"/>
                    <a:pt x="0" y="2668"/>
                  </a:cubicBezTo>
                  <a:cubicBezTo>
                    <a:pt x="0" y="2758"/>
                    <a:pt x="60" y="2878"/>
                    <a:pt x="150" y="2908"/>
                  </a:cubicBezTo>
                  <a:lnTo>
                    <a:pt x="240" y="2908"/>
                  </a:lnTo>
                  <a:cubicBezTo>
                    <a:pt x="360" y="2908"/>
                    <a:pt x="450" y="2848"/>
                    <a:pt x="510" y="2728"/>
                  </a:cubicBezTo>
                  <a:cubicBezTo>
                    <a:pt x="689" y="2218"/>
                    <a:pt x="809" y="1799"/>
                    <a:pt x="959" y="1469"/>
                  </a:cubicBezTo>
                  <a:cubicBezTo>
                    <a:pt x="1199" y="959"/>
                    <a:pt x="1469" y="570"/>
                    <a:pt x="2038" y="60"/>
                  </a:cubicBezTo>
                  <a:cubicBezTo>
                    <a:pt x="2068" y="30"/>
                    <a:pt x="2098" y="30"/>
                    <a:pt x="2128"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685;p39">
              <a:extLst>
                <a:ext uri="{FF2B5EF4-FFF2-40B4-BE49-F238E27FC236}">
                  <a16:creationId xmlns:a16="http://schemas.microsoft.com/office/drawing/2014/main" id="{A429EE4B-DC08-88BA-61DB-E93EB794DC34}"/>
                </a:ext>
              </a:extLst>
            </p:cNvPr>
            <p:cNvSpPr/>
            <p:nvPr/>
          </p:nvSpPr>
          <p:spPr>
            <a:xfrm>
              <a:off x="5820711" y="3334108"/>
              <a:ext cx="25644" cy="78193"/>
            </a:xfrm>
            <a:custGeom>
              <a:avLst/>
              <a:gdLst/>
              <a:ahLst/>
              <a:cxnLst/>
              <a:rect l="l" t="t" r="r" b="b"/>
              <a:pathLst>
                <a:path w="1140" h="3476" extrusionOk="0">
                  <a:moveTo>
                    <a:pt x="282" y="0"/>
                  </a:moveTo>
                  <a:cubicBezTo>
                    <a:pt x="247" y="0"/>
                    <a:pt x="213" y="8"/>
                    <a:pt x="181" y="24"/>
                  </a:cubicBezTo>
                  <a:cubicBezTo>
                    <a:pt x="31" y="84"/>
                    <a:pt x="1" y="233"/>
                    <a:pt x="61" y="383"/>
                  </a:cubicBezTo>
                  <a:cubicBezTo>
                    <a:pt x="421" y="1103"/>
                    <a:pt x="600" y="1912"/>
                    <a:pt x="600" y="2751"/>
                  </a:cubicBezTo>
                  <a:cubicBezTo>
                    <a:pt x="600" y="2901"/>
                    <a:pt x="600" y="3051"/>
                    <a:pt x="600" y="3201"/>
                  </a:cubicBezTo>
                  <a:cubicBezTo>
                    <a:pt x="570" y="3351"/>
                    <a:pt x="690" y="3471"/>
                    <a:pt x="840" y="3471"/>
                  </a:cubicBezTo>
                  <a:cubicBezTo>
                    <a:pt x="856" y="3474"/>
                    <a:pt x="871" y="3475"/>
                    <a:pt x="886" y="3475"/>
                  </a:cubicBezTo>
                  <a:cubicBezTo>
                    <a:pt x="1014" y="3475"/>
                    <a:pt x="1110" y="3365"/>
                    <a:pt x="1110" y="3231"/>
                  </a:cubicBezTo>
                  <a:cubicBezTo>
                    <a:pt x="1140" y="3081"/>
                    <a:pt x="1140" y="2901"/>
                    <a:pt x="1140" y="2751"/>
                  </a:cubicBezTo>
                  <a:cubicBezTo>
                    <a:pt x="1140" y="1852"/>
                    <a:pt x="930" y="953"/>
                    <a:pt x="540" y="143"/>
                  </a:cubicBezTo>
                  <a:cubicBezTo>
                    <a:pt x="475" y="56"/>
                    <a:pt x="377"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686;p39">
              <a:extLst>
                <a:ext uri="{FF2B5EF4-FFF2-40B4-BE49-F238E27FC236}">
                  <a16:creationId xmlns:a16="http://schemas.microsoft.com/office/drawing/2014/main" id="{320E7256-8ACF-63B2-7267-1A100E8FB18F}"/>
                </a:ext>
              </a:extLst>
            </p:cNvPr>
            <p:cNvSpPr/>
            <p:nvPr/>
          </p:nvSpPr>
          <p:spPr>
            <a:xfrm>
              <a:off x="5264455" y="2982534"/>
              <a:ext cx="70139" cy="26567"/>
            </a:xfrm>
            <a:custGeom>
              <a:avLst/>
              <a:gdLst/>
              <a:ahLst/>
              <a:cxnLst/>
              <a:rect l="l" t="t" r="r" b="b"/>
              <a:pathLst>
                <a:path w="3118" h="1181" extrusionOk="0">
                  <a:moveTo>
                    <a:pt x="2817" y="0"/>
                  </a:moveTo>
                  <a:cubicBezTo>
                    <a:pt x="2797" y="0"/>
                    <a:pt x="2778" y="2"/>
                    <a:pt x="2758" y="6"/>
                  </a:cubicBezTo>
                  <a:lnTo>
                    <a:pt x="240" y="665"/>
                  </a:lnTo>
                  <a:cubicBezTo>
                    <a:pt x="90" y="695"/>
                    <a:pt x="0" y="845"/>
                    <a:pt x="30" y="995"/>
                  </a:cubicBezTo>
                  <a:cubicBezTo>
                    <a:pt x="82" y="1099"/>
                    <a:pt x="180" y="1181"/>
                    <a:pt x="302" y="1181"/>
                  </a:cubicBezTo>
                  <a:cubicBezTo>
                    <a:pt x="321" y="1181"/>
                    <a:pt x="340" y="1179"/>
                    <a:pt x="360" y="1175"/>
                  </a:cubicBezTo>
                  <a:lnTo>
                    <a:pt x="2908" y="516"/>
                  </a:lnTo>
                  <a:cubicBezTo>
                    <a:pt x="3028" y="486"/>
                    <a:pt x="3118" y="336"/>
                    <a:pt x="3088" y="186"/>
                  </a:cubicBezTo>
                  <a:cubicBezTo>
                    <a:pt x="3062" y="82"/>
                    <a:pt x="2945" y="0"/>
                    <a:pt x="2817"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687;p39">
              <a:extLst>
                <a:ext uri="{FF2B5EF4-FFF2-40B4-BE49-F238E27FC236}">
                  <a16:creationId xmlns:a16="http://schemas.microsoft.com/office/drawing/2014/main" id="{B1FC8367-7A30-2B58-26D6-0115D728FA23}"/>
                </a:ext>
              </a:extLst>
            </p:cNvPr>
            <p:cNvSpPr/>
            <p:nvPr/>
          </p:nvSpPr>
          <p:spPr>
            <a:xfrm>
              <a:off x="5688575" y="3346120"/>
              <a:ext cx="22270" cy="72951"/>
            </a:xfrm>
            <a:custGeom>
              <a:avLst/>
              <a:gdLst/>
              <a:ahLst/>
              <a:cxnLst/>
              <a:rect l="l" t="t" r="r" b="b"/>
              <a:pathLst>
                <a:path w="990" h="3243" extrusionOk="0">
                  <a:moveTo>
                    <a:pt x="306" y="0"/>
                  </a:moveTo>
                  <a:cubicBezTo>
                    <a:pt x="262" y="0"/>
                    <a:pt x="218" y="10"/>
                    <a:pt x="180" y="29"/>
                  </a:cubicBezTo>
                  <a:cubicBezTo>
                    <a:pt x="60" y="89"/>
                    <a:pt x="0" y="239"/>
                    <a:pt x="60" y="389"/>
                  </a:cubicBezTo>
                  <a:cubicBezTo>
                    <a:pt x="330" y="898"/>
                    <a:pt x="480" y="1498"/>
                    <a:pt x="480" y="2067"/>
                  </a:cubicBezTo>
                  <a:cubicBezTo>
                    <a:pt x="480" y="2367"/>
                    <a:pt x="450" y="2637"/>
                    <a:pt x="360" y="2937"/>
                  </a:cubicBezTo>
                  <a:cubicBezTo>
                    <a:pt x="330" y="3057"/>
                    <a:pt x="420" y="3206"/>
                    <a:pt x="570" y="3236"/>
                  </a:cubicBezTo>
                  <a:cubicBezTo>
                    <a:pt x="589" y="3240"/>
                    <a:pt x="608" y="3242"/>
                    <a:pt x="627" y="3242"/>
                  </a:cubicBezTo>
                  <a:cubicBezTo>
                    <a:pt x="749" y="3242"/>
                    <a:pt x="843" y="3161"/>
                    <a:pt x="869" y="3057"/>
                  </a:cubicBezTo>
                  <a:cubicBezTo>
                    <a:pt x="959" y="2727"/>
                    <a:pt x="989" y="2397"/>
                    <a:pt x="989" y="2067"/>
                  </a:cubicBezTo>
                  <a:cubicBezTo>
                    <a:pt x="989" y="1408"/>
                    <a:pt x="839" y="748"/>
                    <a:pt x="540" y="149"/>
                  </a:cubicBezTo>
                  <a:cubicBezTo>
                    <a:pt x="499" y="47"/>
                    <a:pt x="402"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80" name="Rettangolo 2679">
            <a:extLst>
              <a:ext uri="{FF2B5EF4-FFF2-40B4-BE49-F238E27FC236}">
                <a16:creationId xmlns:a16="http://schemas.microsoft.com/office/drawing/2014/main" id="{E9A7DEB2-485A-E94F-9559-BE0965591E1F}"/>
              </a:ext>
            </a:extLst>
          </p:cNvPr>
          <p:cNvSpPr/>
          <p:nvPr/>
        </p:nvSpPr>
        <p:spPr>
          <a:xfrm>
            <a:off x="901615" y="1524218"/>
            <a:ext cx="2066061" cy="1352603"/>
          </a:xfrm>
          <a:prstGeom prst="rect">
            <a:avLst/>
          </a:prstGeom>
          <a:solidFill>
            <a:srgbClr val="A7F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681" name="Immagine 2680" descr="Immagine che contiene testo, Carattere, Elementi grafici, schermata&#10;&#10;Descrizione generata automaticamente">
            <a:extLst>
              <a:ext uri="{FF2B5EF4-FFF2-40B4-BE49-F238E27FC236}">
                <a16:creationId xmlns:a16="http://schemas.microsoft.com/office/drawing/2014/main" id="{D122DDF5-9E75-899B-F2D4-B4E74BA71277}"/>
              </a:ext>
            </a:extLst>
          </p:cNvPr>
          <p:cNvPicPr>
            <a:picLocks noChangeAspect="1"/>
          </p:cNvPicPr>
          <p:nvPr/>
        </p:nvPicPr>
        <p:blipFill>
          <a:blip r:embed="rId3">
            <a:duotone>
              <a:schemeClr val="accent1">
                <a:shade val="45000"/>
                <a:satMod val="135000"/>
              </a:schemeClr>
              <a:prstClr val="white"/>
            </a:duotone>
          </a:blip>
          <a:stretch>
            <a:fillRect/>
          </a:stretch>
        </p:blipFill>
        <p:spPr>
          <a:xfrm>
            <a:off x="1000995" y="1228985"/>
            <a:ext cx="1875928" cy="1875928"/>
          </a:xfrm>
          <a:prstGeom prst="rect">
            <a:avLst/>
          </a:prstGeom>
        </p:spPr>
      </p:pic>
    </p:spTree>
    <p:extLst>
      <p:ext uri="{BB962C8B-B14F-4D97-AF65-F5344CB8AC3E}">
        <p14:creationId xmlns:p14="http://schemas.microsoft.com/office/powerpoint/2010/main" val="3316577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FAMIGLIA DI CONTROLLI IA - SCOPO</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a:buFont typeface="Arial" panose="020B0604020202020204" pitchFamily="34" charset="0"/>
              <a:buChar char="•"/>
            </a:pPr>
            <a:endParaRPr lang="it-IT" dirty="0">
              <a:latin typeface="DM Sans" pitchFamily="2" charset="0"/>
            </a:endParaRPr>
          </a:p>
          <a:p>
            <a:pPr>
              <a:buFont typeface="Arial" panose="020B0604020202020204" pitchFamily="34" charset="0"/>
              <a:buChar char="•"/>
            </a:pPr>
            <a:r>
              <a:rPr lang="it-IT" dirty="0">
                <a:latin typeface="DM Sans" pitchFamily="2" charset="0"/>
              </a:rPr>
              <a:t>L'</a:t>
            </a:r>
            <a:r>
              <a:rPr lang="it-IT" b="1" i="1" dirty="0">
                <a:latin typeface="DM Sans" pitchFamily="2" charset="0"/>
              </a:rPr>
              <a:t>identificazione</a:t>
            </a:r>
            <a:r>
              <a:rPr lang="it-IT" dirty="0">
                <a:latin typeface="DM Sans" pitchFamily="2" charset="0"/>
              </a:rPr>
              <a:t> è la capacità di identificare in modo univoco un utente di un sistema o un'applicazione in esecuzione nel sistema. </a:t>
            </a:r>
          </a:p>
          <a:p>
            <a:pPr marL="139700" indent="0">
              <a:buNone/>
            </a:pPr>
            <a:endParaRPr lang="it-IT" dirty="0">
              <a:latin typeface="DM Sans" pitchFamily="2" charset="0"/>
            </a:endParaRPr>
          </a:p>
          <a:p>
            <a:pPr>
              <a:buFont typeface="Arial" panose="020B0604020202020204" pitchFamily="34" charset="0"/>
              <a:buChar char="•"/>
            </a:pPr>
            <a:r>
              <a:rPr lang="it-IT" dirty="0">
                <a:latin typeface="DM Sans" pitchFamily="2" charset="0"/>
              </a:rPr>
              <a:t>L'</a:t>
            </a:r>
            <a:r>
              <a:rPr lang="it-IT" b="1" i="1" dirty="0">
                <a:latin typeface="DM Sans" pitchFamily="2" charset="0"/>
              </a:rPr>
              <a:t>autenticazione</a:t>
            </a:r>
            <a:r>
              <a:rPr lang="it-IT" dirty="0">
                <a:latin typeface="DM Sans" pitchFamily="2" charset="0"/>
              </a:rPr>
              <a:t> è la capacità di dimostrare che un utente o un'applicazione è veramente chi quella persona o ciò che l'applicazione afferma di essere.</a:t>
            </a:r>
          </a:p>
          <a:p>
            <a:pPr>
              <a:buFont typeface="Arial" panose="020B0604020202020204" pitchFamily="34" charset="0"/>
              <a:buChar char="•"/>
            </a:pPr>
            <a:endParaRPr lang="it-IT" dirty="0">
              <a:latin typeface="DM Sans" pitchFamily="2" charset="0"/>
            </a:endParaRPr>
          </a:p>
          <a:p>
            <a:pPr>
              <a:buFont typeface="Arial" panose="020B0604020202020204" pitchFamily="34" charset="0"/>
              <a:buChar char="•"/>
            </a:pPr>
            <a:r>
              <a:rPr lang="it-IT" dirty="0">
                <a:latin typeface="DM Sans" pitchFamily="2" charset="0"/>
              </a:rPr>
              <a:t>L'autenticazione presenta diverse sfide: </a:t>
            </a:r>
            <a:br>
              <a:rPr lang="it-IT" dirty="0">
                <a:latin typeface="DM Sans" pitchFamily="2" charset="0"/>
              </a:rPr>
            </a:br>
            <a:r>
              <a:rPr lang="it-IT" dirty="0">
                <a:latin typeface="DM Sans" pitchFamily="2" charset="0"/>
              </a:rPr>
              <a:t>- </a:t>
            </a:r>
            <a:r>
              <a:rPr lang="it-IT" b="1" dirty="0">
                <a:latin typeface="DM Sans" pitchFamily="2" charset="0"/>
              </a:rPr>
              <a:t>raccogliere i dati di autenticazione</a:t>
            </a:r>
            <a:r>
              <a:rPr lang="it-IT" dirty="0">
                <a:latin typeface="DM Sans" pitchFamily="2" charset="0"/>
              </a:rPr>
              <a:t>;</a:t>
            </a:r>
            <a:br>
              <a:rPr lang="it-IT" dirty="0">
                <a:latin typeface="DM Sans" pitchFamily="2" charset="0"/>
              </a:rPr>
            </a:br>
            <a:r>
              <a:rPr lang="it-IT" dirty="0">
                <a:latin typeface="DM Sans" pitchFamily="2" charset="0"/>
              </a:rPr>
              <a:t>- </a:t>
            </a:r>
            <a:r>
              <a:rPr lang="it-IT" b="1" dirty="0">
                <a:latin typeface="DM Sans" pitchFamily="2" charset="0"/>
              </a:rPr>
              <a:t>trasmettere i dati in modo sicuro </a:t>
            </a:r>
            <a:r>
              <a:rPr lang="it-IT" dirty="0">
                <a:latin typeface="DM Sans" pitchFamily="2" charset="0"/>
              </a:rPr>
              <a:t>e sapere se la persona originariamente autenticata è ancora la persona che utilizza il sistema informatico. </a:t>
            </a:r>
          </a:p>
        </p:txBody>
      </p:sp>
    </p:spTree>
    <p:extLst>
      <p:ext uri="{BB962C8B-B14F-4D97-AF65-F5344CB8AC3E}">
        <p14:creationId xmlns:p14="http://schemas.microsoft.com/office/powerpoint/2010/main" val="3537965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IA-2 – IDENTIFICATION AND AUTHENTICATION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Identificare e autenticare in modo univoco gli utenti dell'organizzazione e associare tale identificazione univoca ai processi che agisce per conto di tali utenti.</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Gli utenti, tramite Keycloak, sono univocamente identificati tramite l’username ed autenticati tramite la coppia username-password.</a:t>
            </a:r>
          </a:p>
        </p:txBody>
      </p:sp>
      <p:pic>
        <p:nvPicPr>
          <p:cNvPr id="4" name="Immagine 3" descr="Immagine che contiene testo, Carattere, schermata, ricevuta&#10;&#10;Descrizione generata automaticamente">
            <a:extLst>
              <a:ext uri="{FF2B5EF4-FFF2-40B4-BE49-F238E27FC236}">
                <a16:creationId xmlns:a16="http://schemas.microsoft.com/office/drawing/2014/main" id="{24A5481E-666B-5C42-5E9E-277E7D8CFD9E}"/>
              </a:ext>
            </a:extLst>
          </p:cNvPr>
          <p:cNvPicPr>
            <a:picLocks noChangeAspect="1"/>
          </p:cNvPicPr>
          <p:nvPr/>
        </p:nvPicPr>
        <p:blipFill>
          <a:blip r:embed="rId3"/>
          <a:stretch>
            <a:fillRect/>
          </a:stretch>
        </p:blipFill>
        <p:spPr>
          <a:xfrm>
            <a:off x="1279978" y="2865294"/>
            <a:ext cx="6584043" cy="1932997"/>
          </a:xfrm>
          <a:prstGeom prst="rect">
            <a:avLst/>
          </a:prstGeom>
        </p:spPr>
      </p:pic>
    </p:spTree>
    <p:extLst>
      <p:ext uri="{BB962C8B-B14F-4D97-AF65-F5344CB8AC3E}">
        <p14:creationId xmlns:p14="http://schemas.microsoft.com/office/powerpoint/2010/main" val="1254929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515565" y="345209"/>
            <a:ext cx="8708640" cy="945918"/>
          </a:xfrm>
          <a:prstGeom prst="rect">
            <a:avLst/>
          </a:prstGeom>
        </p:spPr>
        <p:txBody>
          <a:bodyPr spcFirstLastPara="1" wrap="square" lIns="91425" tIns="91425" rIns="91425" bIns="91425" anchor="t" anchorCtr="0">
            <a:noAutofit/>
          </a:bodyPr>
          <a:lstStyle/>
          <a:p>
            <a:r>
              <a:rPr lang="en" dirty="0"/>
              <a:t>IA-2 (1)(2) – </a:t>
            </a:r>
            <a:r>
              <a:rPr lang="en-US" dirty="0"/>
              <a:t>NETWORK ACCESS TO PRIVILEGED/ NON PRIVILEGED ACCOUNTS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2" y="1291127"/>
            <a:ext cx="3849846" cy="3640812"/>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Implementare una autenticazione multi-fattore per accedere agli account privilegiati e non privilegiati</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Keycloak implementa l’autenticazione a due fattori mediante OTP ed è possibile utilizzare vari servizi quali: Google Authenticator e Free-OTP.</a:t>
            </a:r>
          </a:p>
        </p:txBody>
      </p:sp>
      <p:pic>
        <p:nvPicPr>
          <p:cNvPr id="2" name="Picture 2">
            <a:extLst>
              <a:ext uri="{FF2B5EF4-FFF2-40B4-BE49-F238E27FC236}">
                <a16:creationId xmlns:a16="http://schemas.microsoft.com/office/drawing/2014/main" id="{C88782A8-CA5B-F2EC-29FD-7DC152473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366" y="1291127"/>
            <a:ext cx="3576069" cy="188674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testo, ricevuta, schermata, Carattere&#10;&#10;Descrizione generata automaticamente">
            <a:extLst>
              <a:ext uri="{FF2B5EF4-FFF2-40B4-BE49-F238E27FC236}">
                <a16:creationId xmlns:a16="http://schemas.microsoft.com/office/drawing/2014/main" id="{CB169A1F-6A42-CB26-D829-28CD699D0F62}"/>
              </a:ext>
            </a:extLst>
          </p:cNvPr>
          <p:cNvPicPr>
            <a:picLocks noChangeAspect="1"/>
          </p:cNvPicPr>
          <p:nvPr/>
        </p:nvPicPr>
        <p:blipFill>
          <a:blip r:embed="rId4"/>
          <a:stretch>
            <a:fillRect/>
          </a:stretch>
        </p:blipFill>
        <p:spPr>
          <a:xfrm>
            <a:off x="2986493" y="3432326"/>
            <a:ext cx="5641942" cy="1535553"/>
          </a:xfrm>
          <a:prstGeom prst="rect">
            <a:avLst/>
          </a:prstGeom>
        </p:spPr>
      </p:pic>
    </p:spTree>
    <p:extLst>
      <p:ext uri="{BB962C8B-B14F-4D97-AF65-F5344CB8AC3E}">
        <p14:creationId xmlns:p14="http://schemas.microsoft.com/office/powerpoint/2010/main" val="3862670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DOCKER</a:t>
            </a: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54078" y="1016457"/>
            <a:ext cx="5292000" cy="4939335"/>
          </a:xfrm>
        </p:spPr>
        <p:txBody>
          <a:bodyPr/>
          <a:lstStyle/>
          <a:p>
            <a:pPr marL="139700" indent="0">
              <a:buNone/>
            </a:pPr>
            <a:endParaRPr lang="it-IT" sz="1200" dirty="0"/>
          </a:p>
          <a:p>
            <a:pPr marL="139700" indent="0">
              <a:buNone/>
            </a:pPr>
            <a:r>
              <a:rPr lang="it-IT" sz="1200" dirty="0"/>
              <a:t>Docker è una piattaforma software che utilizza la tecnologia dei </a:t>
            </a:r>
            <a:r>
              <a:rPr lang="it-IT" sz="1200" b="1" i="1" dirty="0"/>
              <a:t>container</a:t>
            </a:r>
            <a:r>
              <a:rPr lang="it-IT" sz="1200" dirty="0"/>
              <a:t> per facilitare la creazione, la distribuzione e l'esecuzione di applicazioni in ambienti isolati.</a:t>
            </a:r>
          </a:p>
          <a:p>
            <a:pPr marL="139700" indent="0">
              <a:buNone/>
            </a:pPr>
            <a:r>
              <a:rPr lang="it-IT" sz="1200" dirty="0"/>
              <a:t>Tra le principali caratteristiche, troviamo:</a:t>
            </a:r>
          </a:p>
          <a:p>
            <a:endParaRPr lang="it-IT" sz="1200" dirty="0"/>
          </a:p>
          <a:p>
            <a:r>
              <a:rPr lang="it-IT" sz="1200" b="1" dirty="0"/>
              <a:t>Contenitori leggeri e portabili</a:t>
            </a:r>
            <a:r>
              <a:rPr lang="it-IT" sz="1200" dirty="0"/>
              <a:t>: i container Docker, infatti, offrono un'unità standardizzata per l'implementazione delle applicazioni, condividendo il sistema operativo host ma garantendo l’isolamento dalle altre applicazioni;</a:t>
            </a:r>
          </a:p>
          <a:p>
            <a:endParaRPr lang="it-IT" sz="1200" dirty="0"/>
          </a:p>
          <a:p>
            <a:r>
              <a:rPr lang="it-IT" sz="1200" b="1" dirty="0"/>
              <a:t>Isolamento delle risorse</a:t>
            </a:r>
            <a:r>
              <a:rPr lang="it-IT" sz="1200" dirty="0"/>
              <a:t>: i container Docker forniscono un alto grado di isolamento delle risorse, garantendo che le applicazioni eseguite all'interno di essi non interferiscano tra loro e siano protette da influenze esterne;</a:t>
            </a:r>
          </a:p>
          <a:p>
            <a:endParaRPr lang="it-IT" sz="1200" dirty="0"/>
          </a:p>
          <a:p>
            <a:r>
              <a:rPr lang="it-IT" sz="1200" b="1" dirty="0"/>
              <a:t>Velocità di avvio e scalabilità</a:t>
            </a:r>
            <a:r>
              <a:rPr lang="it-IT" sz="1200" dirty="0"/>
              <a:t>: i container possono essere avviati quasi istantaneamente, consentendo una rapida ed efficiente scalabilità delle applicazioni sia in ambienti di sviluppo che di produzione.</a:t>
            </a:r>
          </a:p>
        </p:txBody>
      </p:sp>
      <p:pic>
        <p:nvPicPr>
          <p:cNvPr id="4" name="Immagine 3" descr="Immagine che contiene Elementi grafici, Carattere, testo, grafica&#10;&#10;Descrizione generata automaticamente">
            <a:extLst>
              <a:ext uri="{FF2B5EF4-FFF2-40B4-BE49-F238E27FC236}">
                <a16:creationId xmlns:a16="http://schemas.microsoft.com/office/drawing/2014/main" id="{08CF124C-7A28-0A81-8449-84E57D01B4EC}"/>
              </a:ext>
            </a:extLst>
          </p:cNvPr>
          <p:cNvPicPr>
            <a:picLocks noChangeAspect="1"/>
          </p:cNvPicPr>
          <p:nvPr/>
        </p:nvPicPr>
        <p:blipFill>
          <a:blip r:embed="rId3"/>
          <a:stretch>
            <a:fillRect/>
          </a:stretch>
        </p:blipFill>
        <p:spPr>
          <a:xfrm>
            <a:off x="5539864" y="1520927"/>
            <a:ext cx="3124814" cy="3124814"/>
          </a:xfrm>
          <a:prstGeom prst="rect">
            <a:avLst/>
          </a:prstGeom>
        </p:spPr>
      </p:pic>
    </p:spTree>
    <p:extLst>
      <p:ext uri="{BB962C8B-B14F-4D97-AF65-F5344CB8AC3E}">
        <p14:creationId xmlns:p14="http://schemas.microsoft.com/office/powerpoint/2010/main" val="4003638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IA-2 (8) – </a:t>
            </a:r>
            <a:r>
              <a:rPr lang="en-US" dirty="0"/>
              <a:t>NETWORK ACCESS TO PRIVILEGED ACCOUNTS - REPLAY RESISTANT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Implementare un meccanismo di autenticazione resistente al replay per accedere agli account.</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Il processo di autenticazione avviene tramite lo standard OpenIDConnect, che utilizza il protocollo challenge/response che li rende non vulnerabili agli attacchi di tipo replay a causa dell’utilizzo di nonces e token temporanei.</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OpenID Connect infatti scambia il nonce, che sarà valido esclusivamente una volta, con keycloak che rilascerà il token di sessione e di autorizzazione a validità singola. In aggiunta l’impiego del protocollo TLS prevede un ulteriore utilizzo dei nonces.</a:t>
            </a:r>
          </a:p>
        </p:txBody>
      </p:sp>
    </p:spTree>
    <p:extLst>
      <p:ext uri="{BB962C8B-B14F-4D97-AF65-F5344CB8AC3E}">
        <p14:creationId xmlns:p14="http://schemas.microsoft.com/office/powerpoint/2010/main" val="42530181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IA-3 – DEVICE IDENTIFICATION AND AUTHENTICATION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Identificare e autenticare in modo univoco i dispositivi e/o tipi di dispositivi definiti prima di stabilire una connessione.</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Sulla piattaforma di Keycloak, nella se</a:t>
            </a:r>
            <a:r>
              <a:rPr lang="it-IT" kern="100" dirty="0">
                <a:latin typeface="DM Sans" pitchFamily="2" charset="0"/>
                <a:ea typeface="Calibri" panose="020F0502020204030204" pitchFamily="34" charset="0"/>
                <a:cs typeface="Times New Roman" panose="02020603050405020304" pitchFamily="18" charset="0"/>
              </a:rPr>
              <a:t>zione dedicata al client, c’è un’apposita finestra relativa alle sessioni attive in quel preciso istante</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pic>
        <p:nvPicPr>
          <p:cNvPr id="4" name="Immagine 3" descr="Immagine che contiene testo, schermata&#10;&#10;Descrizione generata automaticamente">
            <a:extLst>
              <a:ext uri="{FF2B5EF4-FFF2-40B4-BE49-F238E27FC236}">
                <a16:creationId xmlns:a16="http://schemas.microsoft.com/office/drawing/2014/main" id="{E26AB089-353B-573D-A511-4CDBD38C2B9B}"/>
              </a:ext>
            </a:extLst>
          </p:cNvPr>
          <p:cNvPicPr>
            <a:picLocks noChangeAspect="1"/>
          </p:cNvPicPr>
          <p:nvPr/>
        </p:nvPicPr>
        <p:blipFill>
          <a:blip r:embed="rId3"/>
          <a:stretch>
            <a:fillRect/>
          </a:stretch>
        </p:blipFill>
        <p:spPr>
          <a:xfrm>
            <a:off x="685800" y="2965884"/>
            <a:ext cx="7772400" cy="1765858"/>
          </a:xfrm>
          <a:prstGeom prst="rect">
            <a:avLst/>
          </a:prstGeom>
        </p:spPr>
      </p:pic>
    </p:spTree>
    <p:extLst>
      <p:ext uri="{BB962C8B-B14F-4D97-AF65-F5344CB8AC3E}">
        <p14:creationId xmlns:p14="http://schemas.microsoft.com/office/powerpoint/2010/main" val="214128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IA-4 - IA 4 (4) – IDENTIFIER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17679" y="884909"/>
            <a:ext cx="8708641" cy="3469921"/>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Gestire gli identificatori del sistema ricevendo l'autorizzazione da ruoli definiti dall'organizzazione ad assegnare un identificatore individuale, di gruppo, di ruolo, di servizio o di dispositivo;</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Selezionare un identificatore che identifichi un individuo, un gruppo, un ruolo, un servizio o un dispositivo;</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Assegnare l'identificatore all'individuo, al gruppo, al ruolo, al servizio o al dispositivo previsto; </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Impedire il riutilizzo degli identificatori per [Assegnazione: periodo di tempo definito dall'organizzazione].</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Ogni utente possiede un identificativo statico (username) fornito all’atto di registrazione. Ogni identificatore è univoco ed assegnato all’utente. A supporto dell’univocità vi è un meccanismo di conferma tramite e-mail che inserisce un’ulteriore identificativo univoco.</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732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IA-5 – AUTHENTICATION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17679" y="884909"/>
            <a:ext cx="8708641" cy="4110001"/>
          </a:xfrm>
        </p:spPr>
        <p:txBody>
          <a:bodyPr/>
          <a:lstStyle/>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Gestire l'autenticatore in modo tale da:</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Stabilire il contenuto dell'autenticatore iniziale per qualsiasi autenticatore emesso dall'organizzazione;</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Assicurarsi che gli autenticatori abbiano le risorse per l'uso previsto;</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Stabilire e implementare procedure amministrative per la distribuzione iniziale degli autenticatori, per gli autenticatori persi, compromessi o danneggiati e per la revoca degli autenticatori;</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Cambiare gli autenticatori predefiniti prima del primo utilizzo;</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Cambiare o aggiornare gli autenticatori o quando si verificano</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Proteggere il contenuto dell'autenticatore dalla divulgazione e dalla modifica non autorizzata;</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Richiedere agli individui di adottare, e ai dispositivi di implementare, controlli specifici per proteggere gli autenticatori; </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Modificare gli autenticatori per gli account di gruppo o di ruolo quando l'appartenenza a tali account cambia.</a:t>
            </a: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Il sistema prevede delle regole affinché la password che l’utente immette durante la fase di registrazione rispetti determinati vincoli di sicurezza tale da non rendere l’account vulnerabile</a:t>
            </a:r>
            <a:r>
              <a:rPr lang="it-IT" sz="1400" kern="100" dirty="0">
                <a:effectLst/>
                <a:latin typeface="DM Sans"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500430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IA-5 (1)– </a:t>
            </a:r>
            <a:r>
              <a:rPr lang="it-IT" dirty="0"/>
              <a:t>PASSWORD-</a:t>
            </a:r>
            <a:r>
              <a:rPr lang="it-IT" dirty="0" err="1"/>
              <a:t>BASED</a:t>
            </a:r>
            <a:r>
              <a:rPr lang="it-IT" dirty="0"/>
              <a:t> AUTHENTICATION</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17679" y="884909"/>
            <a:ext cx="8708641" cy="3469921"/>
          </a:xfrm>
        </p:spPr>
        <p:txBody>
          <a:bodyPr/>
          <a:lstStyle/>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Mantenere un elenco di password comunemente utilizzate, previste o compromesse e aggiornare l'elenco e quando si sospetta che le password dell'organizzazione siano state compromesse direttamente o indirettamente;</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Verificare, quando gli utenti creano o aggiornano le password, che queste non siano presenti nell'elenco delle password di uso comune, previste o compromesse di cui al punto IA-5(1)(a);</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Trasmettere le password solo su canali protetti da crittografia;</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Memorizzare le password utilizzando una funzione di derivazione della salted key approvata, preferibilmente utilizzando un hash con chiave;</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Richiedere la selezione immediata di una nuova password al momento del recupero dell'account;</a:t>
            </a:r>
          </a:p>
          <a:p>
            <a:pPr marL="139700" indent="0" algn="just">
              <a:lnSpc>
                <a:spcPct val="107000"/>
              </a:lnSpc>
              <a:spcAft>
                <a:spcPts val="800"/>
              </a:spcAft>
              <a:buNone/>
            </a:pPr>
            <a:r>
              <a:rPr lang="it-IT" sz="1000" i="1" kern="100" dirty="0">
                <a:effectLst/>
                <a:latin typeface="DM Sans" pitchFamily="2" charset="0"/>
                <a:ea typeface="Calibri" panose="020F0502020204030204" pitchFamily="34" charset="0"/>
                <a:cs typeface="Times New Roman" panose="02020603050405020304" pitchFamily="18" charset="0"/>
              </a:rPr>
              <a:t>Consentire all'utente di selezionare password e frasi di accesso lunghe, compresi gli spazi e tutti i caratteri stampabili</a:t>
            </a:r>
            <a:endParaRPr lang="it-IT" sz="10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Questo problema viene mitigato configurando, tramite la piattaforma </a:t>
            </a:r>
            <a:r>
              <a:rPr lang="it-IT" kern="100" dirty="0" err="1">
                <a:latin typeface="DM Sans" pitchFamily="2" charset="0"/>
                <a:ea typeface="Calibri" panose="020F0502020204030204" pitchFamily="34" charset="0"/>
                <a:cs typeface="Times New Roman" panose="02020603050405020304" pitchFamily="18" charset="0"/>
              </a:rPr>
              <a:t>Keycloak</a:t>
            </a:r>
            <a:r>
              <a:rPr lang="it-IT" kern="100" dirty="0">
                <a:latin typeface="DM Sans" pitchFamily="2" charset="0"/>
                <a:ea typeface="Calibri" panose="020F0502020204030204" pitchFamily="34" charset="0"/>
                <a:cs typeface="Times New Roman" panose="02020603050405020304" pitchFamily="18" charset="0"/>
              </a:rPr>
              <a:t>, una </a:t>
            </a:r>
            <a:r>
              <a:rPr lang="it-IT" b="1" i="1" kern="100" dirty="0">
                <a:latin typeface="DM Sans" pitchFamily="2" charset="0"/>
                <a:ea typeface="Calibri" panose="020F0502020204030204" pitchFamily="34" charset="0"/>
                <a:cs typeface="Times New Roman" panose="02020603050405020304" pitchFamily="18" charset="0"/>
              </a:rPr>
              <a:t>password policy</a:t>
            </a:r>
            <a:r>
              <a:rPr lang="it-IT" kern="100" dirty="0">
                <a:latin typeface="DM Sans" pitchFamily="2" charset="0"/>
                <a:ea typeface="Calibri" panose="020F0502020204030204" pitchFamily="34" charset="0"/>
                <a:cs typeface="Times New Roman" panose="02020603050405020304" pitchFamily="18" charset="0"/>
              </a:rPr>
              <a:t>.</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8323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IA-5 (1)– </a:t>
            </a:r>
            <a:r>
              <a:rPr lang="it-IT" dirty="0"/>
              <a:t>PASSWORD-</a:t>
            </a:r>
            <a:r>
              <a:rPr lang="it-IT" dirty="0" err="1"/>
              <a:t>BASED</a:t>
            </a:r>
            <a:r>
              <a:rPr lang="it-IT" dirty="0"/>
              <a:t> AUTHENTICATION</a:t>
            </a:r>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733773" y="2234152"/>
            <a:ext cx="2539377" cy="820180"/>
          </a:xfrm>
        </p:spPr>
        <p:txBody>
          <a:bodyPr/>
          <a:lstStyle/>
          <a:p>
            <a:pPr marL="139700" indent="0" algn="just">
              <a:lnSpc>
                <a:spcPct val="107000"/>
              </a:lnSpc>
              <a:spcAft>
                <a:spcPts val="800"/>
              </a:spcAft>
              <a:buNone/>
            </a:pPr>
            <a:endParaRPr lang="it-IT" sz="1400" kern="100" dirty="0">
              <a:effectLst/>
              <a:latin typeface="DM Sans" pitchFamily="2" charset="0"/>
              <a:ea typeface="Calibri" panose="020F0502020204030204" pitchFamily="34" charset="0"/>
              <a:cs typeface="Times New Roman" panose="02020603050405020304" pitchFamily="18" charset="0"/>
            </a:endParaRPr>
          </a:p>
        </p:txBody>
      </p:sp>
      <p:pic>
        <p:nvPicPr>
          <p:cNvPr id="4" name="Immagine 3" descr="Immagine che contiene testo, ricevuta, schermata&#10;&#10;Descrizione generata automaticamente">
            <a:extLst>
              <a:ext uri="{FF2B5EF4-FFF2-40B4-BE49-F238E27FC236}">
                <a16:creationId xmlns:a16="http://schemas.microsoft.com/office/drawing/2014/main" id="{3C100A0D-7A8A-CDDE-8522-8EE96AAB2D3F}"/>
              </a:ext>
            </a:extLst>
          </p:cNvPr>
          <p:cNvPicPr>
            <a:picLocks noChangeAspect="1"/>
          </p:cNvPicPr>
          <p:nvPr/>
        </p:nvPicPr>
        <p:blipFill>
          <a:blip r:embed="rId3"/>
          <a:stretch>
            <a:fillRect/>
          </a:stretch>
        </p:blipFill>
        <p:spPr>
          <a:xfrm>
            <a:off x="716205" y="1022804"/>
            <a:ext cx="7772400" cy="3242876"/>
          </a:xfrm>
          <a:prstGeom prst="rect">
            <a:avLst/>
          </a:prstGeom>
        </p:spPr>
      </p:pic>
    </p:spTree>
    <p:extLst>
      <p:ext uri="{BB962C8B-B14F-4D97-AF65-F5344CB8AC3E}">
        <p14:creationId xmlns:p14="http://schemas.microsoft.com/office/powerpoint/2010/main" val="295922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IA-5 (2)– </a:t>
            </a:r>
            <a:r>
              <a:rPr lang="it-IT" dirty="0"/>
              <a:t>PKI-</a:t>
            </a:r>
            <a:r>
              <a:rPr lang="it-IT" dirty="0" err="1"/>
              <a:t>BASED</a:t>
            </a:r>
            <a:r>
              <a:rPr lang="it-IT" dirty="0"/>
              <a:t> AUTHENTICATION</a:t>
            </a:r>
            <a:br>
              <a:rPr lang="en" dirty="0"/>
            </a:b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17679" y="884909"/>
            <a:ext cx="8708641" cy="3469921"/>
          </a:xfrm>
        </p:spPr>
        <p:txBody>
          <a:bodyPr/>
          <a:lstStyle/>
          <a:p>
            <a:pPr marL="342900" indent="-342900" algn="l">
              <a:buFont typeface="+mj-lt"/>
              <a:buAutoNum type="alphaLcParenR"/>
            </a:pPr>
            <a:r>
              <a:rPr lang="it-IT" sz="1200" b="0" i="0" dirty="0">
                <a:solidFill>
                  <a:schemeClr val="accent1"/>
                </a:solidFill>
                <a:effectLst/>
                <a:latin typeface="DM Sans" pitchFamily="2" charset="77"/>
              </a:rPr>
              <a:t>Per l'autenticazione basata su chiave pubblica:</a:t>
            </a:r>
          </a:p>
          <a:p>
            <a:pPr lvl="1"/>
            <a:r>
              <a:rPr lang="it-IT" sz="1200" b="0" i="0" dirty="0">
                <a:solidFill>
                  <a:schemeClr val="accent1"/>
                </a:solidFill>
                <a:effectLst/>
                <a:latin typeface="DM Sans" pitchFamily="2" charset="77"/>
              </a:rPr>
              <a:t>Imporre l'accesso autorizzato alla chiave privata corrispondente; e</a:t>
            </a:r>
          </a:p>
          <a:p>
            <a:pPr lvl="1"/>
            <a:r>
              <a:rPr lang="it-IT" sz="1200" b="0" i="0" dirty="0">
                <a:solidFill>
                  <a:schemeClr val="accent1"/>
                </a:solidFill>
                <a:effectLst/>
                <a:latin typeface="DM Sans" pitchFamily="2" charset="77"/>
              </a:rPr>
              <a:t>Mappare l'identità autenticata all'account dell'individuo o del gruppo; </a:t>
            </a:r>
          </a:p>
          <a:p>
            <a:pPr lvl="1"/>
            <a:endParaRPr lang="it-IT" sz="1200" b="0" i="0" dirty="0">
              <a:solidFill>
                <a:schemeClr val="accent1"/>
              </a:solidFill>
              <a:effectLst/>
              <a:latin typeface="DM Sans" pitchFamily="2" charset="77"/>
            </a:endParaRPr>
          </a:p>
          <a:p>
            <a:pPr marL="342900" indent="-342900" algn="l">
              <a:buFont typeface="+mj-lt"/>
              <a:buAutoNum type="alphaLcParenR"/>
            </a:pPr>
            <a:r>
              <a:rPr lang="it-IT" sz="1200" b="0" i="0" dirty="0">
                <a:solidFill>
                  <a:schemeClr val="accent1"/>
                </a:solidFill>
                <a:effectLst/>
                <a:latin typeface="DM Sans" pitchFamily="2" charset="77"/>
              </a:rPr>
              <a:t>Quando si utilizza un'infrastruttura a chiave pubblica (PKI):</a:t>
            </a:r>
          </a:p>
          <a:p>
            <a:pPr algn="l"/>
            <a:r>
              <a:rPr lang="it-IT" sz="1200" b="0" i="0" dirty="0">
                <a:solidFill>
                  <a:schemeClr val="accent1"/>
                </a:solidFill>
                <a:effectLst/>
                <a:latin typeface="DM Sans" pitchFamily="2" charset="77"/>
              </a:rPr>
              <a:t>Convalidare i certificati costruendo e verificando un percorso di certificazione  verso una chain di fiducia accettata, compreso il controllo delle informazioni sullo stato del certificato; </a:t>
            </a:r>
          </a:p>
          <a:p>
            <a:pPr algn="l"/>
            <a:r>
              <a:rPr lang="it-IT" sz="1200" b="0" i="0" dirty="0">
                <a:solidFill>
                  <a:schemeClr val="accent1"/>
                </a:solidFill>
                <a:effectLst/>
                <a:latin typeface="DM Sans" pitchFamily="2" charset="77"/>
              </a:rPr>
              <a:t>Implementare una cache locale dei dati di revoca per supportare la scoperta e la convalida del percorso.</a:t>
            </a:r>
          </a:p>
          <a:p>
            <a:pPr algn="l"/>
            <a:endParaRPr lang="it-IT" sz="1200" dirty="0">
              <a:solidFill>
                <a:srgbClr val="333333"/>
              </a:solidFill>
              <a:latin typeface="DM Sans" pitchFamily="2" charset="77"/>
            </a:endParaRPr>
          </a:p>
          <a:p>
            <a:pPr algn="l"/>
            <a:endParaRPr lang="it-IT" sz="1200" b="0" i="0" dirty="0">
              <a:solidFill>
                <a:srgbClr val="333333"/>
              </a:solidFill>
              <a:effectLst/>
              <a:latin typeface="DM Sans" pitchFamily="2" charset="77"/>
            </a:endParaRPr>
          </a:p>
          <a:p>
            <a:pPr algn="l"/>
            <a:endParaRPr lang="en-US" sz="1200" b="0" i="0" dirty="0">
              <a:solidFill>
                <a:srgbClr val="333333"/>
              </a:solidFill>
              <a:effectLst/>
              <a:latin typeface="DM Sans" pitchFamily="2" charset="77"/>
            </a:endParaRPr>
          </a:p>
        </p:txBody>
      </p:sp>
      <p:sp>
        <p:nvSpPr>
          <p:cNvPr id="4" name="CasellaDiTesto 3">
            <a:extLst>
              <a:ext uri="{FF2B5EF4-FFF2-40B4-BE49-F238E27FC236}">
                <a16:creationId xmlns:a16="http://schemas.microsoft.com/office/drawing/2014/main" id="{3EC8A23C-F66E-B664-48DE-945BAEAACB8B}"/>
              </a:ext>
            </a:extLst>
          </p:cNvPr>
          <p:cNvSpPr txBox="1"/>
          <p:nvPr/>
        </p:nvSpPr>
        <p:spPr>
          <a:xfrm>
            <a:off x="405468" y="3392257"/>
            <a:ext cx="8708641" cy="523220"/>
          </a:xfrm>
          <a:prstGeom prst="rect">
            <a:avLst/>
          </a:prstGeom>
          <a:noFill/>
        </p:spPr>
        <p:txBody>
          <a:bodyPr wrap="square">
            <a:spAutoFit/>
          </a:bodyPr>
          <a:lstStyle/>
          <a:p>
            <a:r>
              <a:rPr lang="it-IT" dirty="0">
                <a:solidFill>
                  <a:schemeClr val="accent1"/>
                </a:solidFill>
                <a:latin typeface="DM Sans" pitchFamily="2" charset="77"/>
              </a:rPr>
              <a:t>Tutta l’applicazione funziona sotto il protocollo HTTPS il tutto gestito dalla catena di certificazione data da OpenSSL, pertanto tutto è conforme a quanto richiesto dal controllo.</a:t>
            </a:r>
          </a:p>
        </p:txBody>
      </p:sp>
    </p:spTree>
    <p:extLst>
      <p:ext uri="{BB962C8B-B14F-4D97-AF65-F5344CB8AC3E}">
        <p14:creationId xmlns:p14="http://schemas.microsoft.com/office/powerpoint/2010/main" val="2516469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IA-5 (6) – </a:t>
            </a:r>
            <a:r>
              <a:rPr lang="it-IT" dirty="0" err="1"/>
              <a:t>PROTECTION</a:t>
            </a:r>
            <a:r>
              <a:rPr lang="it-IT" dirty="0"/>
              <a:t> OF </a:t>
            </a:r>
            <a:r>
              <a:rPr lang="it-IT" dirty="0" err="1"/>
              <a:t>AUTHENTICATORS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Proteggere gli autenticatori in base alla categoria di sicurezza delle informazioni a cui l’uso</a:t>
            </a:r>
            <a:r>
              <a:rPr lang="it-IT" i="1" kern="100" dirty="0">
                <a:latin typeface="DM Sans" pitchFamily="2" charset="0"/>
                <a:ea typeface="Calibri" panose="020F0502020204030204" pitchFamily="34" charset="0"/>
                <a:cs typeface="Times New Roman" panose="02020603050405020304" pitchFamily="18" charset="0"/>
              </a:rPr>
              <a:t> </a:t>
            </a:r>
            <a:r>
              <a:rPr lang="it-IT" sz="1400" i="1" kern="100" dirty="0">
                <a:effectLst/>
                <a:latin typeface="DM Sans" pitchFamily="2" charset="0"/>
                <a:ea typeface="Calibri" panose="020F0502020204030204" pitchFamily="34" charset="0"/>
                <a:cs typeface="Times New Roman" panose="02020603050405020304" pitchFamily="18" charset="0"/>
              </a:rPr>
              <a:t>dell'autenticatore consente di accedere.</a:t>
            </a:r>
          </a:p>
          <a:p>
            <a:pPr marL="139700" indent="0" algn="just">
              <a:lnSpc>
                <a:spcPct val="107000"/>
              </a:lnSpc>
              <a:spcAft>
                <a:spcPts val="800"/>
              </a:spcAft>
              <a:buNone/>
            </a:pPr>
            <a:endParaRPr lang="it-IT" sz="1400" i="1" kern="100" dirty="0">
              <a:effectLst/>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Keycloak assicura la protezione delle info sugli utenti in quanto sistema di IAM.</a:t>
            </a: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Inoltre, con l’integrazione di un protocollo TLS, la navigazione all’interno dell’applicazione, compresa l’authentication page e la pagina di gestione di Keycloak sono tutte navigabili su HTTPS.</a:t>
            </a:r>
          </a:p>
        </p:txBody>
      </p:sp>
    </p:spTree>
    <p:extLst>
      <p:ext uri="{BB962C8B-B14F-4D97-AF65-F5344CB8AC3E}">
        <p14:creationId xmlns:p14="http://schemas.microsoft.com/office/powerpoint/2010/main" val="1915249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IA-6 – AUTHENTICATION FEEDBACK</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O</a:t>
            </a:r>
            <a:r>
              <a:rPr lang="it-IT" sz="1400" i="1" kern="100" dirty="0">
                <a:effectLst/>
                <a:latin typeface="DM Sans" pitchFamily="2" charset="0"/>
                <a:ea typeface="Calibri" panose="020F0502020204030204" pitchFamily="34" charset="0"/>
                <a:cs typeface="Times New Roman" panose="02020603050405020304" pitchFamily="18" charset="0"/>
              </a:rPr>
              <a:t>scurare il feedback delle informazioni di autenticazione durante il processo di autenticazione per          proteggere le informazioni dal possibile sfruttamento e utilizzo da parte di persone non autorizzate. </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Durante la fase di login, quando l’utente inserisce la password, keycloak consente di oscurare la password stessa in fase di inserimento in quanto considerata una informazione sensibile.</a:t>
            </a:r>
          </a:p>
        </p:txBody>
      </p:sp>
      <p:pic>
        <p:nvPicPr>
          <p:cNvPr id="4" name="Immagine 3" descr="Immagine che contiene testo, schermata, software, Carattere&#10;&#10;Descrizione generata automaticamente">
            <a:extLst>
              <a:ext uri="{FF2B5EF4-FFF2-40B4-BE49-F238E27FC236}">
                <a16:creationId xmlns:a16="http://schemas.microsoft.com/office/drawing/2014/main" id="{326C4EA1-7C58-145F-814B-0C539BC79AEC}"/>
              </a:ext>
            </a:extLst>
          </p:cNvPr>
          <p:cNvPicPr>
            <a:picLocks noChangeAspect="1"/>
          </p:cNvPicPr>
          <p:nvPr/>
        </p:nvPicPr>
        <p:blipFill>
          <a:blip r:embed="rId3"/>
          <a:stretch>
            <a:fillRect/>
          </a:stretch>
        </p:blipFill>
        <p:spPr>
          <a:xfrm>
            <a:off x="3176832" y="2505761"/>
            <a:ext cx="2499560" cy="2571750"/>
          </a:xfrm>
          <a:prstGeom prst="rect">
            <a:avLst/>
          </a:prstGeom>
        </p:spPr>
      </p:pic>
    </p:spTree>
    <p:extLst>
      <p:ext uri="{BB962C8B-B14F-4D97-AF65-F5344CB8AC3E}">
        <p14:creationId xmlns:p14="http://schemas.microsoft.com/office/powerpoint/2010/main" val="4183410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IA-9 – SERVICE IDENTIFICATION AND AUTHENTICATION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Identificare e autenticare in modo univoco prima di stabilire comunicazioni con dispositivi, utenti o altri servizi o applicazioni.</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I servizi richiedono l’identificazione che deve essere svolta tramite i servizi offerti da Keycloak. Le informazioni vengono recuperate dal database interno.</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6061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DOCKER</a:t>
            </a: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54077" y="1016457"/>
            <a:ext cx="5302733" cy="4939335"/>
          </a:xfrm>
        </p:spPr>
        <p:txBody>
          <a:bodyPr/>
          <a:lstStyle/>
          <a:p>
            <a:r>
              <a:rPr lang="it-IT" sz="1200" b="1" dirty="0"/>
              <a:t>Consistenza tra ambienti</a:t>
            </a:r>
            <a:r>
              <a:rPr lang="it-IT" sz="1200" dirty="0"/>
              <a:t>: Docker consente di creare immagini di container che incorporano tutte le dipendenze e le configurazioni dell'applicazione, garantendo la coerenza tra i diversi ambienti di sviluppo, test e produzione;</a:t>
            </a:r>
          </a:p>
          <a:p>
            <a:endParaRPr lang="it-IT" sz="1200" dirty="0"/>
          </a:p>
          <a:p>
            <a:r>
              <a:rPr lang="it-IT" sz="1200" b="1" dirty="0"/>
              <a:t>Gestione semplificata delle risorse</a:t>
            </a:r>
            <a:r>
              <a:rPr lang="it-IT" sz="1200" dirty="0"/>
              <a:t>: Docker offre strumenti per gestire facilmente i container, distribuire le applicazioni su più ambienti e automatizzare i processi di deployment e gestione delle risorse;</a:t>
            </a:r>
          </a:p>
          <a:p>
            <a:endParaRPr lang="it-IT" sz="1200" dirty="0"/>
          </a:p>
          <a:p>
            <a:r>
              <a:rPr lang="it-IT" sz="1200" b="1" dirty="0"/>
              <a:t>Ampia comunità e ecosistema</a:t>
            </a:r>
            <a:r>
              <a:rPr lang="it-IT" sz="1200" dirty="0"/>
              <a:t>: Docker ha una vasta comunità di sviluppatori e offre un ecosistema ricco di immagini di container pre-costruite, librerie e strumenti di sviluppo che semplificano l'implementazione e l'utilizzo dei container;</a:t>
            </a:r>
          </a:p>
          <a:p>
            <a:endParaRPr lang="it-IT" sz="1200" dirty="0"/>
          </a:p>
          <a:p>
            <a:r>
              <a:rPr lang="it-IT" sz="1200" b="1" dirty="0"/>
              <a:t>Utilizzo delle risorse efficiente</a:t>
            </a:r>
            <a:r>
              <a:rPr lang="it-IT" sz="1200" dirty="0"/>
              <a:t>: i container Docker condividono il kernel del sistema operativo host; ciò garantisce, dunque, di un utilizzo più efficiente delle risorse rispetto alle macchine virtuali tradizionali.</a:t>
            </a:r>
          </a:p>
        </p:txBody>
      </p:sp>
      <p:pic>
        <p:nvPicPr>
          <p:cNvPr id="4" name="Immagine 3" descr="Immagine che contiene Elementi grafici, Carattere, testo, grafica&#10;&#10;Descrizione generata automaticamente">
            <a:extLst>
              <a:ext uri="{FF2B5EF4-FFF2-40B4-BE49-F238E27FC236}">
                <a16:creationId xmlns:a16="http://schemas.microsoft.com/office/drawing/2014/main" id="{08CF124C-7A28-0A81-8449-84E57D01B4EC}"/>
              </a:ext>
            </a:extLst>
          </p:cNvPr>
          <p:cNvPicPr>
            <a:picLocks noChangeAspect="1"/>
          </p:cNvPicPr>
          <p:nvPr/>
        </p:nvPicPr>
        <p:blipFill>
          <a:blip r:embed="rId3"/>
          <a:stretch>
            <a:fillRect/>
          </a:stretch>
        </p:blipFill>
        <p:spPr>
          <a:xfrm>
            <a:off x="5539864" y="1520927"/>
            <a:ext cx="3124814" cy="3124814"/>
          </a:xfrm>
          <a:prstGeom prst="rect">
            <a:avLst/>
          </a:prstGeom>
        </p:spPr>
      </p:pic>
    </p:spTree>
    <p:extLst>
      <p:ext uri="{BB962C8B-B14F-4D97-AF65-F5344CB8AC3E}">
        <p14:creationId xmlns:p14="http://schemas.microsoft.com/office/powerpoint/2010/main" val="3114700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IA-10 – ADAPTIVE IDENTIFICATION AND AUTHENTICATION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Richiedere agli individui che accedono al sistema di utilizzare [tecniche o meccanismi di autenticazione supplementare definiti dall'organizzazione] in specifiche circostanze o situazioni definite dall'organizzazione.</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buNone/>
            </a:pPr>
            <a:r>
              <a:rPr lang="it-IT" dirty="0">
                <a:latin typeface="Quattrocento Sans" panose="020B0502050000020003" pitchFamily="34" charset="0"/>
              </a:rPr>
              <a:t>E’ previsto il meccanismo di OTP come autenticazione supplementare. </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08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IA-11 – REAUTHENTICATION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Richiedi agli utenti di eseguire nuovamente l'autenticazione in corrispondenza di determinati eventi.</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La riautenticazione è un meccanismo automatico a seguito di alcuni eventi quali la sessione scaduta. Quest’ultima, come già citato, gestita da Keycloak definendo un tempo massimo di inattività, e un tempo massimo entro il quale l’utente può effettuare le sue operazioni.</a:t>
            </a:r>
            <a:endParaRPr lang="it-IT" sz="1400" kern="100" dirty="0">
              <a:effectLst/>
              <a:latin typeface="DM Sans" pitchFamily="2" charset="0"/>
              <a:ea typeface="Calibri" panose="020F0502020204030204" pitchFamily="34" charset="0"/>
              <a:cs typeface="Times New Roman" panose="02020603050405020304" pitchFamily="18" charset="0"/>
            </a:endParaRPr>
          </a:p>
        </p:txBody>
      </p:sp>
      <p:pic>
        <p:nvPicPr>
          <p:cNvPr id="4" name="Immagine 3" descr="Immagine che contiene testo, schermata, numero, documento&#10;&#10;Descrizione generata automaticamente">
            <a:extLst>
              <a:ext uri="{FF2B5EF4-FFF2-40B4-BE49-F238E27FC236}">
                <a16:creationId xmlns:a16="http://schemas.microsoft.com/office/drawing/2014/main" id="{965205D0-21DA-9C48-817A-79BFB358FD08}"/>
              </a:ext>
            </a:extLst>
          </p:cNvPr>
          <p:cNvPicPr>
            <a:picLocks noChangeAspect="1"/>
          </p:cNvPicPr>
          <p:nvPr/>
        </p:nvPicPr>
        <p:blipFill>
          <a:blip r:embed="rId3"/>
          <a:stretch>
            <a:fillRect/>
          </a:stretch>
        </p:blipFill>
        <p:spPr>
          <a:xfrm>
            <a:off x="3277545" y="2486603"/>
            <a:ext cx="2334952" cy="2494568"/>
          </a:xfrm>
          <a:prstGeom prst="rect">
            <a:avLst/>
          </a:prstGeom>
        </p:spPr>
      </p:pic>
    </p:spTree>
    <p:extLst>
      <p:ext uri="{BB962C8B-B14F-4D97-AF65-F5344CB8AC3E}">
        <p14:creationId xmlns:p14="http://schemas.microsoft.com/office/powerpoint/2010/main" val="4047390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IA-12 – IDENTITY PROOFING</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Gli utenti dimostrano la loro identità che è richiesta per l’accesso logico ai sistemi in base a requisiti di livello di garanzia dell’identità appropriati come specificato negli standard e nelle linee guide.</a:t>
            </a:r>
          </a:p>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Associare un utente ad un individuo univoco</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kern="100" dirty="0">
                <a:effectLst/>
                <a:latin typeface="DM Sans" pitchFamily="2" charset="0"/>
                <a:ea typeface="Calibri" panose="020F0502020204030204" pitchFamily="34" charset="0"/>
                <a:cs typeface="Times New Roman" panose="02020603050405020304" pitchFamily="18" charset="0"/>
              </a:rPr>
              <a:t>Ad ogni account è associato un identificativo univoco, grazie all’indirizzo mail che deve essere obbligatoriamente inserito in fase di registrazione.</a:t>
            </a:r>
          </a:p>
        </p:txBody>
      </p:sp>
    </p:spTree>
    <p:extLst>
      <p:ext uri="{BB962C8B-B14F-4D97-AF65-F5344CB8AC3E}">
        <p14:creationId xmlns:p14="http://schemas.microsoft.com/office/powerpoint/2010/main" val="18284629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0" y="1458975"/>
            <a:ext cx="4743899"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FAMIGLIA DI CONTROLLI:	SC</a:t>
            </a:r>
            <a:endParaRPr dirty="0"/>
          </a:p>
        </p:txBody>
      </p:sp>
      <p:sp>
        <p:nvSpPr>
          <p:cNvPr id="2686" name="Google Shape;2686;p56"/>
          <p:cNvSpPr txBox="1">
            <a:spLocks noGrp="1"/>
          </p:cNvSpPr>
          <p:nvPr>
            <p:ph type="title" idx="2"/>
          </p:nvPr>
        </p:nvSpPr>
        <p:spPr>
          <a:xfrm>
            <a:off x="5611606" y="569329"/>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08</a:t>
            </a:r>
            <a:endParaRPr dirty="0"/>
          </a:p>
        </p:txBody>
      </p:sp>
      <p:grpSp>
        <p:nvGrpSpPr>
          <p:cNvPr id="3" name="Google Shape;644;p39">
            <a:extLst>
              <a:ext uri="{FF2B5EF4-FFF2-40B4-BE49-F238E27FC236}">
                <a16:creationId xmlns:a16="http://schemas.microsoft.com/office/drawing/2014/main" id="{AA57ACED-0637-DCEE-810F-72C6D30C3C17}"/>
              </a:ext>
            </a:extLst>
          </p:cNvPr>
          <p:cNvGrpSpPr/>
          <p:nvPr/>
        </p:nvGrpSpPr>
        <p:grpSpPr>
          <a:xfrm>
            <a:off x="275112" y="1458975"/>
            <a:ext cx="3272032" cy="3152706"/>
            <a:chOff x="2528253" y="1011769"/>
            <a:chExt cx="4083404" cy="3934488"/>
          </a:xfrm>
        </p:grpSpPr>
        <p:sp>
          <p:nvSpPr>
            <p:cNvPr id="4" name="Google Shape;646;p39">
              <a:extLst>
                <a:ext uri="{FF2B5EF4-FFF2-40B4-BE49-F238E27FC236}">
                  <a16:creationId xmlns:a16="http://schemas.microsoft.com/office/drawing/2014/main" id="{F681CC13-92CC-30E4-8B7A-051E94CE3B27}"/>
                </a:ext>
              </a:extLst>
            </p:cNvPr>
            <p:cNvSpPr/>
            <p:nvPr/>
          </p:nvSpPr>
          <p:spPr>
            <a:xfrm>
              <a:off x="4759419" y="2129028"/>
              <a:ext cx="1524554" cy="1284509"/>
            </a:xfrm>
            <a:custGeom>
              <a:avLst/>
              <a:gdLst/>
              <a:ahLst/>
              <a:cxnLst/>
              <a:rect l="l" t="t" r="r" b="b"/>
              <a:pathLst>
                <a:path w="67773" h="57102" extrusionOk="0">
                  <a:moveTo>
                    <a:pt x="1" y="1"/>
                  </a:moveTo>
                  <a:lnTo>
                    <a:pt x="26138" y="31114"/>
                  </a:lnTo>
                  <a:cubicBezTo>
                    <a:pt x="27067" y="30844"/>
                    <a:pt x="27907" y="30694"/>
                    <a:pt x="28536" y="30694"/>
                  </a:cubicBezTo>
                  <a:cubicBezTo>
                    <a:pt x="28776" y="30694"/>
                    <a:pt x="28986" y="30694"/>
                    <a:pt x="29165" y="30754"/>
                  </a:cubicBezTo>
                  <a:cubicBezTo>
                    <a:pt x="29825" y="30964"/>
                    <a:pt x="30394" y="31504"/>
                    <a:pt x="30994" y="32283"/>
                  </a:cubicBezTo>
                  <a:cubicBezTo>
                    <a:pt x="31114" y="32433"/>
                    <a:pt x="31264" y="32613"/>
                    <a:pt x="31384" y="32792"/>
                  </a:cubicBezTo>
                  <a:lnTo>
                    <a:pt x="31563" y="32792"/>
                  </a:lnTo>
                  <a:cubicBezTo>
                    <a:pt x="32463" y="32313"/>
                    <a:pt x="34891" y="31114"/>
                    <a:pt x="36479" y="31114"/>
                  </a:cubicBezTo>
                  <a:cubicBezTo>
                    <a:pt x="36929" y="31114"/>
                    <a:pt x="37288" y="31204"/>
                    <a:pt x="37558" y="31474"/>
                  </a:cubicBezTo>
                  <a:cubicBezTo>
                    <a:pt x="37768" y="31683"/>
                    <a:pt x="38008" y="32163"/>
                    <a:pt x="38278" y="32792"/>
                  </a:cubicBezTo>
                  <a:lnTo>
                    <a:pt x="39746" y="32792"/>
                  </a:lnTo>
                  <a:lnTo>
                    <a:pt x="1" y="1"/>
                  </a:lnTo>
                  <a:close/>
                  <a:moveTo>
                    <a:pt x="64025" y="52815"/>
                  </a:moveTo>
                  <a:lnTo>
                    <a:pt x="66154" y="57102"/>
                  </a:lnTo>
                  <a:cubicBezTo>
                    <a:pt x="66693" y="56712"/>
                    <a:pt x="67233" y="56322"/>
                    <a:pt x="67772" y="55903"/>
                  </a:cubicBezTo>
                  <a:lnTo>
                    <a:pt x="64025" y="52815"/>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47;p39">
              <a:extLst>
                <a:ext uri="{FF2B5EF4-FFF2-40B4-BE49-F238E27FC236}">
                  <a16:creationId xmlns:a16="http://schemas.microsoft.com/office/drawing/2014/main" id="{4BB8D72A-83E4-FEE9-D1CA-A3A7CD047BA8}"/>
                </a:ext>
              </a:extLst>
            </p:cNvPr>
            <p:cNvSpPr/>
            <p:nvPr/>
          </p:nvSpPr>
          <p:spPr>
            <a:xfrm>
              <a:off x="4759419" y="2129028"/>
              <a:ext cx="422119" cy="737679"/>
            </a:xfrm>
            <a:custGeom>
              <a:avLst/>
              <a:gdLst/>
              <a:ahLst/>
              <a:cxnLst/>
              <a:rect l="l" t="t" r="r" b="b"/>
              <a:pathLst>
                <a:path w="18765" h="32793" extrusionOk="0">
                  <a:moveTo>
                    <a:pt x="1" y="1"/>
                  </a:moveTo>
                  <a:lnTo>
                    <a:pt x="11331" y="32253"/>
                  </a:lnTo>
                  <a:cubicBezTo>
                    <a:pt x="11391" y="32163"/>
                    <a:pt x="11481" y="32133"/>
                    <a:pt x="11541" y="32073"/>
                  </a:cubicBezTo>
                  <a:cubicBezTo>
                    <a:pt x="11930" y="31863"/>
                    <a:pt x="12380" y="31773"/>
                    <a:pt x="12829" y="31773"/>
                  </a:cubicBezTo>
                  <a:cubicBezTo>
                    <a:pt x="13879" y="31773"/>
                    <a:pt x="15078" y="32223"/>
                    <a:pt x="16127" y="32792"/>
                  </a:cubicBezTo>
                  <a:lnTo>
                    <a:pt x="18764" y="32792"/>
                  </a:lnTo>
                  <a:lnTo>
                    <a:pt x="1"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48;p39">
              <a:extLst>
                <a:ext uri="{FF2B5EF4-FFF2-40B4-BE49-F238E27FC236}">
                  <a16:creationId xmlns:a16="http://schemas.microsoft.com/office/drawing/2014/main" id="{B534B342-3ACB-20C1-04D9-B63CAF1F008B}"/>
                </a:ext>
              </a:extLst>
            </p:cNvPr>
            <p:cNvSpPr/>
            <p:nvPr/>
          </p:nvSpPr>
          <p:spPr>
            <a:xfrm>
              <a:off x="4078406" y="2129028"/>
              <a:ext cx="681036" cy="737679"/>
            </a:xfrm>
            <a:custGeom>
              <a:avLst/>
              <a:gdLst/>
              <a:ahLst/>
              <a:cxnLst/>
              <a:rect l="l" t="t" r="r" b="b"/>
              <a:pathLst>
                <a:path w="30275" h="32793" extrusionOk="0">
                  <a:moveTo>
                    <a:pt x="30275" y="1"/>
                  </a:moveTo>
                  <a:lnTo>
                    <a:pt x="1" y="32792"/>
                  </a:lnTo>
                  <a:lnTo>
                    <a:pt x="9562" y="32792"/>
                  </a:lnTo>
                  <a:lnTo>
                    <a:pt x="30275"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49;p39">
              <a:extLst>
                <a:ext uri="{FF2B5EF4-FFF2-40B4-BE49-F238E27FC236}">
                  <a16:creationId xmlns:a16="http://schemas.microsoft.com/office/drawing/2014/main" id="{B287BCD6-6C3D-2126-8727-826D6471148C}"/>
                </a:ext>
              </a:extLst>
            </p:cNvPr>
            <p:cNvSpPr/>
            <p:nvPr/>
          </p:nvSpPr>
          <p:spPr>
            <a:xfrm>
              <a:off x="3260510" y="1011769"/>
              <a:ext cx="2708578" cy="1861011"/>
            </a:xfrm>
            <a:custGeom>
              <a:avLst/>
              <a:gdLst/>
              <a:ahLst/>
              <a:cxnLst/>
              <a:rect l="l" t="t" r="r" b="b"/>
              <a:pathLst>
                <a:path w="120408" h="82730" extrusionOk="0">
                  <a:moveTo>
                    <a:pt x="4707" y="0"/>
                  </a:moveTo>
                  <a:cubicBezTo>
                    <a:pt x="2099" y="0"/>
                    <a:pt x="1" y="2098"/>
                    <a:pt x="1" y="4706"/>
                  </a:cubicBezTo>
                  <a:lnTo>
                    <a:pt x="1" y="82729"/>
                  </a:lnTo>
                  <a:lnTo>
                    <a:pt x="120407" y="82729"/>
                  </a:lnTo>
                  <a:lnTo>
                    <a:pt x="120407" y="4706"/>
                  </a:lnTo>
                  <a:cubicBezTo>
                    <a:pt x="120407" y="2098"/>
                    <a:pt x="118309" y="0"/>
                    <a:pt x="1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51;p39">
              <a:extLst>
                <a:ext uri="{FF2B5EF4-FFF2-40B4-BE49-F238E27FC236}">
                  <a16:creationId xmlns:a16="http://schemas.microsoft.com/office/drawing/2014/main" id="{50E90E5E-6F17-FC3E-B8B2-FE2F3AB410CC}"/>
                </a:ext>
              </a:extLst>
            </p:cNvPr>
            <p:cNvSpPr/>
            <p:nvPr/>
          </p:nvSpPr>
          <p:spPr>
            <a:xfrm>
              <a:off x="2864036" y="2872758"/>
              <a:ext cx="3513652" cy="812519"/>
            </a:xfrm>
            <a:custGeom>
              <a:avLst/>
              <a:gdLst/>
              <a:ahLst/>
              <a:cxnLst/>
              <a:rect l="l" t="t" r="r" b="b"/>
              <a:pathLst>
                <a:path w="156197" h="36120" extrusionOk="0">
                  <a:moveTo>
                    <a:pt x="17626" y="0"/>
                  </a:moveTo>
                  <a:lnTo>
                    <a:pt x="1" y="36119"/>
                  </a:lnTo>
                  <a:lnTo>
                    <a:pt x="156197" y="36119"/>
                  </a:lnTo>
                  <a:lnTo>
                    <a:pt x="138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52;p39">
              <a:extLst>
                <a:ext uri="{FF2B5EF4-FFF2-40B4-BE49-F238E27FC236}">
                  <a16:creationId xmlns:a16="http://schemas.microsoft.com/office/drawing/2014/main" id="{49B68D83-41C3-EC3A-0D88-2BA051CC7A7D}"/>
                </a:ext>
              </a:extLst>
            </p:cNvPr>
            <p:cNvSpPr/>
            <p:nvPr/>
          </p:nvSpPr>
          <p:spPr>
            <a:xfrm>
              <a:off x="2854610" y="2866684"/>
              <a:ext cx="3532525" cy="823969"/>
            </a:xfrm>
            <a:custGeom>
              <a:avLst/>
              <a:gdLst/>
              <a:ahLst/>
              <a:cxnLst/>
              <a:rect l="l" t="t" r="r" b="b"/>
              <a:pathLst>
                <a:path w="157036" h="36629" extrusionOk="0">
                  <a:moveTo>
                    <a:pt x="138301" y="510"/>
                  </a:moveTo>
                  <a:lnTo>
                    <a:pt x="156196" y="36119"/>
                  </a:lnTo>
                  <a:lnTo>
                    <a:pt x="840" y="36119"/>
                  </a:lnTo>
                  <a:lnTo>
                    <a:pt x="18196" y="510"/>
                  </a:lnTo>
                  <a:close/>
                  <a:moveTo>
                    <a:pt x="17865" y="0"/>
                  </a:moveTo>
                  <a:lnTo>
                    <a:pt x="17805" y="150"/>
                  </a:lnTo>
                  <a:lnTo>
                    <a:pt x="0" y="36629"/>
                  </a:lnTo>
                  <a:lnTo>
                    <a:pt x="157035" y="36629"/>
                  </a:lnTo>
                  <a:lnTo>
                    <a:pt x="138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53;p39">
              <a:extLst>
                <a:ext uri="{FF2B5EF4-FFF2-40B4-BE49-F238E27FC236}">
                  <a16:creationId xmlns:a16="http://schemas.microsoft.com/office/drawing/2014/main" id="{983FC7FE-9245-9BAD-78E4-B90CEF9C516C}"/>
                </a:ext>
              </a:extLst>
            </p:cNvPr>
            <p:cNvSpPr/>
            <p:nvPr/>
          </p:nvSpPr>
          <p:spPr>
            <a:xfrm>
              <a:off x="2853935" y="3690631"/>
              <a:ext cx="3533200" cy="49939"/>
            </a:xfrm>
            <a:custGeom>
              <a:avLst/>
              <a:gdLst/>
              <a:ahLst/>
              <a:cxnLst/>
              <a:rect l="l" t="t" r="r" b="b"/>
              <a:pathLst>
                <a:path w="157066" h="2220" extrusionOk="0">
                  <a:moveTo>
                    <a:pt x="0" y="1"/>
                  </a:moveTo>
                  <a:lnTo>
                    <a:pt x="0" y="2219"/>
                  </a:lnTo>
                  <a:lnTo>
                    <a:pt x="157065" y="2219"/>
                  </a:lnTo>
                  <a:lnTo>
                    <a:pt x="157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54;p39">
              <a:extLst>
                <a:ext uri="{FF2B5EF4-FFF2-40B4-BE49-F238E27FC236}">
                  <a16:creationId xmlns:a16="http://schemas.microsoft.com/office/drawing/2014/main" id="{13A03624-8C37-27E5-32F1-017700390D61}"/>
                </a:ext>
              </a:extLst>
            </p:cNvPr>
            <p:cNvSpPr/>
            <p:nvPr/>
          </p:nvSpPr>
          <p:spPr>
            <a:xfrm>
              <a:off x="3183645" y="2920627"/>
              <a:ext cx="2930401" cy="555626"/>
            </a:xfrm>
            <a:custGeom>
              <a:avLst/>
              <a:gdLst/>
              <a:ahLst/>
              <a:cxnLst/>
              <a:rect l="l" t="t" r="r" b="b"/>
              <a:pathLst>
                <a:path w="130269" h="24700" extrusionOk="0">
                  <a:moveTo>
                    <a:pt x="10941" y="0"/>
                  </a:moveTo>
                  <a:lnTo>
                    <a:pt x="9293" y="3747"/>
                  </a:lnTo>
                  <a:lnTo>
                    <a:pt x="16606" y="3747"/>
                  </a:lnTo>
                  <a:lnTo>
                    <a:pt x="18165" y="0"/>
                  </a:lnTo>
                  <a:close/>
                  <a:moveTo>
                    <a:pt x="18735" y="0"/>
                  </a:moveTo>
                  <a:lnTo>
                    <a:pt x="17176" y="3747"/>
                  </a:lnTo>
                  <a:lnTo>
                    <a:pt x="25119" y="3747"/>
                  </a:lnTo>
                  <a:lnTo>
                    <a:pt x="26558" y="0"/>
                  </a:lnTo>
                  <a:close/>
                  <a:moveTo>
                    <a:pt x="27127" y="0"/>
                  </a:moveTo>
                  <a:lnTo>
                    <a:pt x="25689" y="3747"/>
                  </a:lnTo>
                  <a:lnTo>
                    <a:pt x="33632" y="3747"/>
                  </a:lnTo>
                  <a:lnTo>
                    <a:pt x="34741" y="0"/>
                  </a:lnTo>
                  <a:close/>
                  <a:moveTo>
                    <a:pt x="35280" y="0"/>
                  </a:moveTo>
                  <a:lnTo>
                    <a:pt x="34171" y="3747"/>
                  </a:lnTo>
                  <a:lnTo>
                    <a:pt x="39837" y="3747"/>
                  </a:lnTo>
                  <a:lnTo>
                    <a:pt x="40646" y="0"/>
                  </a:lnTo>
                  <a:close/>
                  <a:moveTo>
                    <a:pt x="41185" y="0"/>
                  </a:moveTo>
                  <a:lnTo>
                    <a:pt x="40376" y="3747"/>
                  </a:lnTo>
                  <a:lnTo>
                    <a:pt x="46071" y="3747"/>
                  </a:lnTo>
                  <a:lnTo>
                    <a:pt x="46551" y="0"/>
                  </a:lnTo>
                  <a:close/>
                  <a:moveTo>
                    <a:pt x="47090" y="0"/>
                  </a:moveTo>
                  <a:lnTo>
                    <a:pt x="46581" y="3747"/>
                  </a:lnTo>
                  <a:lnTo>
                    <a:pt x="52486" y="3747"/>
                  </a:lnTo>
                  <a:lnTo>
                    <a:pt x="52815" y="0"/>
                  </a:lnTo>
                  <a:close/>
                  <a:moveTo>
                    <a:pt x="53355" y="0"/>
                  </a:moveTo>
                  <a:lnTo>
                    <a:pt x="53025" y="3747"/>
                  </a:lnTo>
                  <a:lnTo>
                    <a:pt x="58780" y="3747"/>
                  </a:lnTo>
                  <a:lnTo>
                    <a:pt x="58960" y="0"/>
                  </a:lnTo>
                  <a:close/>
                  <a:moveTo>
                    <a:pt x="59470" y="0"/>
                  </a:moveTo>
                  <a:lnTo>
                    <a:pt x="59290" y="3747"/>
                  </a:lnTo>
                  <a:lnTo>
                    <a:pt x="65165" y="3747"/>
                  </a:lnTo>
                  <a:lnTo>
                    <a:pt x="65135" y="0"/>
                  </a:lnTo>
                  <a:close/>
                  <a:moveTo>
                    <a:pt x="65644" y="0"/>
                  </a:moveTo>
                  <a:lnTo>
                    <a:pt x="65704" y="3747"/>
                  </a:lnTo>
                  <a:lnTo>
                    <a:pt x="71279" y="3747"/>
                  </a:lnTo>
                  <a:lnTo>
                    <a:pt x="71070" y="0"/>
                  </a:lnTo>
                  <a:close/>
                  <a:moveTo>
                    <a:pt x="71609" y="0"/>
                  </a:moveTo>
                  <a:lnTo>
                    <a:pt x="71789" y="3747"/>
                  </a:lnTo>
                  <a:lnTo>
                    <a:pt x="77664" y="3747"/>
                  </a:lnTo>
                  <a:lnTo>
                    <a:pt x="77274" y="0"/>
                  </a:lnTo>
                  <a:close/>
                  <a:moveTo>
                    <a:pt x="77814" y="0"/>
                  </a:moveTo>
                  <a:lnTo>
                    <a:pt x="78204" y="3747"/>
                  </a:lnTo>
                  <a:lnTo>
                    <a:pt x="83989" y="3747"/>
                  </a:lnTo>
                  <a:lnTo>
                    <a:pt x="83419" y="0"/>
                  </a:lnTo>
                  <a:close/>
                  <a:moveTo>
                    <a:pt x="83929" y="0"/>
                  </a:moveTo>
                  <a:lnTo>
                    <a:pt x="84528" y="3747"/>
                  </a:lnTo>
                  <a:lnTo>
                    <a:pt x="90613" y="3747"/>
                  </a:lnTo>
                  <a:lnTo>
                    <a:pt x="89923" y="0"/>
                  </a:lnTo>
                  <a:close/>
                  <a:moveTo>
                    <a:pt x="90463" y="0"/>
                  </a:moveTo>
                  <a:lnTo>
                    <a:pt x="91152" y="3747"/>
                  </a:lnTo>
                  <a:lnTo>
                    <a:pt x="97297" y="3747"/>
                  </a:lnTo>
                  <a:lnTo>
                    <a:pt x="96338" y="0"/>
                  </a:lnTo>
                  <a:close/>
                  <a:moveTo>
                    <a:pt x="96877" y="0"/>
                  </a:moveTo>
                  <a:lnTo>
                    <a:pt x="97837" y="3747"/>
                  </a:lnTo>
                  <a:lnTo>
                    <a:pt x="103951" y="3747"/>
                  </a:lnTo>
                  <a:lnTo>
                    <a:pt x="102782" y="0"/>
                  </a:lnTo>
                  <a:close/>
                  <a:moveTo>
                    <a:pt x="103322" y="0"/>
                  </a:moveTo>
                  <a:lnTo>
                    <a:pt x="104491" y="3747"/>
                  </a:lnTo>
                  <a:lnTo>
                    <a:pt x="109197" y="3747"/>
                  </a:lnTo>
                  <a:lnTo>
                    <a:pt x="107878" y="0"/>
                  </a:lnTo>
                  <a:close/>
                  <a:moveTo>
                    <a:pt x="108448" y="0"/>
                  </a:moveTo>
                  <a:lnTo>
                    <a:pt x="109736" y="3747"/>
                  </a:lnTo>
                  <a:lnTo>
                    <a:pt x="115521" y="3747"/>
                  </a:lnTo>
                  <a:lnTo>
                    <a:pt x="114083" y="0"/>
                  </a:lnTo>
                  <a:close/>
                  <a:moveTo>
                    <a:pt x="114652" y="0"/>
                  </a:moveTo>
                  <a:lnTo>
                    <a:pt x="116091" y="3747"/>
                  </a:lnTo>
                  <a:lnTo>
                    <a:pt x="121336" y="3747"/>
                  </a:lnTo>
                  <a:lnTo>
                    <a:pt x="119808" y="180"/>
                  </a:lnTo>
                  <a:lnTo>
                    <a:pt x="119748" y="0"/>
                  </a:lnTo>
                  <a:close/>
                  <a:moveTo>
                    <a:pt x="9053" y="4257"/>
                  </a:moveTo>
                  <a:lnTo>
                    <a:pt x="7105" y="8693"/>
                  </a:lnTo>
                  <a:lnTo>
                    <a:pt x="14538" y="8693"/>
                  </a:lnTo>
                  <a:lnTo>
                    <a:pt x="16397" y="4257"/>
                  </a:lnTo>
                  <a:close/>
                  <a:moveTo>
                    <a:pt x="16966" y="4257"/>
                  </a:moveTo>
                  <a:lnTo>
                    <a:pt x="15108" y="8693"/>
                  </a:lnTo>
                  <a:lnTo>
                    <a:pt x="23201" y="8693"/>
                  </a:lnTo>
                  <a:lnTo>
                    <a:pt x="24909" y="4257"/>
                  </a:lnTo>
                  <a:close/>
                  <a:moveTo>
                    <a:pt x="25479" y="4257"/>
                  </a:moveTo>
                  <a:lnTo>
                    <a:pt x="23770" y="8693"/>
                  </a:lnTo>
                  <a:lnTo>
                    <a:pt x="32163" y="8693"/>
                  </a:lnTo>
                  <a:lnTo>
                    <a:pt x="33482" y="4257"/>
                  </a:lnTo>
                  <a:close/>
                  <a:moveTo>
                    <a:pt x="34022" y="4257"/>
                  </a:moveTo>
                  <a:lnTo>
                    <a:pt x="32703" y="8693"/>
                  </a:lnTo>
                  <a:lnTo>
                    <a:pt x="38757" y="8693"/>
                  </a:lnTo>
                  <a:lnTo>
                    <a:pt x="39717" y="4257"/>
                  </a:lnTo>
                  <a:close/>
                  <a:moveTo>
                    <a:pt x="40256" y="4257"/>
                  </a:moveTo>
                  <a:lnTo>
                    <a:pt x="39297" y="8693"/>
                  </a:lnTo>
                  <a:lnTo>
                    <a:pt x="45412" y="8693"/>
                  </a:lnTo>
                  <a:lnTo>
                    <a:pt x="46011" y="4257"/>
                  </a:lnTo>
                  <a:close/>
                  <a:moveTo>
                    <a:pt x="46521" y="4257"/>
                  </a:moveTo>
                  <a:lnTo>
                    <a:pt x="45951" y="8693"/>
                  </a:lnTo>
                  <a:lnTo>
                    <a:pt x="52036" y="8693"/>
                  </a:lnTo>
                  <a:lnTo>
                    <a:pt x="52426" y="4257"/>
                  </a:lnTo>
                  <a:close/>
                  <a:moveTo>
                    <a:pt x="52965" y="4257"/>
                  </a:moveTo>
                  <a:lnTo>
                    <a:pt x="52546" y="8693"/>
                  </a:lnTo>
                  <a:lnTo>
                    <a:pt x="58510" y="8693"/>
                  </a:lnTo>
                  <a:lnTo>
                    <a:pt x="58750" y="4257"/>
                  </a:lnTo>
                  <a:close/>
                  <a:moveTo>
                    <a:pt x="59260" y="4257"/>
                  </a:moveTo>
                  <a:lnTo>
                    <a:pt x="59050" y="8693"/>
                  </a:lnTo>
                  <a:lnTo>
                    <a:pt x="65225" y="8693"/>
                  </a:lnTo>
                  <a:lnTo>
                    <a:pt x="65165" y="4257"/>
                  </a:lnTo>
                  <a:close/>
                  <a:moveTo>
                    <a:pt x="65704" y="4257"/>
                  </a:moveTo>
                  <a:lnTo>
                    <a:pt x="65734" y="8693"/>
                  </a:lnTo>
                  <a:lnTo>
                    <a:pt x="71549" y="8693"/>
                  </a:lnTo>
                  <a:lnTo>
                    <a:pt x="71309" y="4257"/>
                  </a:lnTo>
                  <a:close/>
                  <a:moveTo>
                    <a:pt x="71819" y="4257"/>
                  </a:moveTo>
                  <a:lnTo>
                    <a:pt x="72059" y="8693"/>
                  </a:lnTo>
                  <a:lnTo>
                    <a:pt x="78204" y="8693"/>
                  </a:lnTo>
                  <a:lnTo>
                    <a:pt x="77724" y="4257"/>
                  </a:lnTo>
                  <a:close/>
                  <a:moveTo>
                    <a:pt x="78263" y="4257"/>
                  </a:moveTo>
                  <a:lnTo>
                    <a:pt x="78713" y="8693"/>
                  </a:lnTo>
                  <a:lnTo>
                    <a:pt x="84738" y="8693"/>
                  </a:lnTo>
                  <a:lnTo>
                    <a:pt x="84048" y="4257"/>
                  </a:lnTo>
                  <a:close/>
                  <a:moveTo>
                    <a:pt x="84588" y="4257"/>
                  </a:moveTo>
                  <a:lnTo>
                    <a:pt x="85277" y="8693"/>
                  </a:lnTo>
                  <a:lnTo>
                    <a:pt x="91542" y="8693"/>
                  </a:lnTo>
                  <a:lnTo>
                    <a:pt x="90703" y="4257"/>
                  </a:lnTo>
                  <a:close/>
                  <a:moveTo>
                    <a:pt x="91242" y="4257"/>
                  </a:moveTo>
                  <a:lnTo>
                    <a:pt x="92052" y="8693"/>
                  </a:lnTo>
                  <a:lnTo>
                    <a:pt x="98556" y="8693"/>
                  </a:lnTo>
                  <a:lnTo>
                    <a:pt x="97417" y="4257"/>
                  </a:lnTo>
                  <a:close/>
                  <a:moveTo>
                    <a:pt x="97957" y="4257"/>
                  </a:moveTo>
                  <a:lnTo>
                    <a:pt x="99096" y="8693"/>
                  </a:lnTo>
                  <a:lnTo>
                    <a:pt x="105510" y="8693"/>
                  </a:lnTo>
                  <a:lnTo>
                    <a:pt x="104101" y="4257"/>
                  </a:lnTo>
                  <a:close/>
                  <a:moveTo>
                    <a:pt x="104671" y="4257"/>
                  </a:moveTo>
                  <a:lnTo>
                    <a:pt x="106050" y="8693"/>
                  </a:lnTo>
                  <a:lnTo>
                    <a:pt x="110905" y="8693"/>
                  </a:lnTo>
                  <a:lnTo>
                    <a:pt x="109377" y="4257"/>
                  </a:lnTo>
                  <a:close/>
                  <a:moveTo>
                    <a:pt x="109916" y="4257"/>
                  </a:moveTo>
                  <a:lnTo>
                    <a:pt x="111475" y="8693"/>
                  </a:lnTo>
                  <a:lnTo>
                    <a:pt x="117440" y="8693"/>
                  </a:lnTo>
                  <a:lnTo>
                    <a:pt x="115731" y="4257"/>
                  </a:lnTo>
                  <a:close/>
                  <a:moveTo>
                    <a:pt x="116301" y="4257"/>
                  </a:moveTo>
                  <a:lnTo>
                    <a:pt x="118009" y="8693"/>
                  </a:lnTo>
                  <a:lnTo>
                    <a:pt x="123435" y="8693"/>
                  </a:lnTo>
                  <a:lnTo>
                    <a:pt x="121546" y="4257"/>
                  </a:lnTo>
                  <a:close/>
                  <a:moveTo>
                    <a:pt x="6865" y="9202"/>
                  </a:moveTo>
                  <a:lnTo>
                    <a:pt x="4917" y="13609"/>
                  </a:lnTo>
                  <a:lnTo>
                    <a:pt x="12500" y="13609"/>
                  </a:lnTo>
                  <a:lnTo>
                    <a:pt x="14328" y="9202"/>
                  </a:lnTo>
                  <a:close/>
                  <a:moveTo>
                    <a:pt x="14898" y="9202"/>
                  </a:moveTo>
                  <a:lnTo>
                    <a:pt x="13040" y="13609"/>
                  </a:lnTo>
                  <a:lnTo>
                    <a:pt x="21312" y="13609"/>
                  </a:lnTo>
                  <a:lnTo>
                    <a:pt x="23021" y="9202"/>
                  </a:lnTo>
                  <a:close/>
                  <a:moveTo>
                    <a:pt x="23590" y="9202"/>
                  </a:moveTo>
                  <a:lnTo>
                    <a:pt x="21882" y="13609"/>
                  </a:lnTo>
                  <a:lnTo>
                    <a:pt x="30694" y="13609"/>
                  </a:lnTo>
                  <a:lnTo>
                    <a:pt x="32013" y="9202"/>
                  </a:lnTo>
                  <a:close/>
                  <a:moveTo>
                    <a:pt x="32553" y="9202"/>
                  </a:moveTo>
                  <a:lnTo>
                    <a:pt x="31234" y="13609"/>
                  </a:lnTo>
                  <a:lnTo>
                    <a:pt x="37678" y="13609"/>
                  </a:lnTo>
                  <a:lnTo>
                    <a:pt x="38638" y="9202"/>
                  </a:lnTo>
                  <a:close/>
                  <a:moveTo>
                    <a:pt x="39177" y="9202"/>
                  </a:moveTo>
                  <a:lnTo>
                    <a:pt x="38218" y="13609"/>
                  </a:lnTo>
                  <a:lnTo>
                    <a:pt x="44782" y="13609"/>
                  </a:lnTo>
                  <a:lnTo>
                    <a:pt x="45352" y="9202"/>
                  </a:lnTo>
                  <a:close/>
                  <a:moveTo>
                    <a:pt x="45861" y="9202"/>
                  </a:moveTo>
                  <a:lnTo>
                    <a:pt x="45292" y="13609"/>
                  </a:lnTo>
                  <a:lnTo>
                    <a:pt x="51586" y="13609"/>
                  </a:lnTo>
                  <a:lnTo>
                    <a:pt x="51976" y="9202"/>
                  </a:lnTo>
                  <a:close/>
                  <a:moveTo>
                    <a:pt x="52516" y="9202"/>
                  </a:moveTo>
                  <a:lnTo>
                    <a:pt x="52096" y="13609"/>
                  </a:lnTo>
                  <a:lnTo>
                    <a:pt x="58271" y="13609"/>
                  </a:lnTo>
                  <a:lnTo>
                    <a:pt x="58480" y="9202"/>
                  </a:lnTo>
                  <a:close/>
                  <a:moveTo>
                    <a:pt x="59020" y="9202"/>
                  </a:moveTo>
                  <a:lnTo>
                    <a:pt x="58810" y="13609"/>
                  </a:lnTo>
                  <a:lnTo>
                    <a:pt x="65255" y="13609"/>
                  </a:lnTo>
                  <a:lnTo>
                    <a:pt x="65225" y="9202"/>
                  </a:lnTo>
                  <a:close/>
                  <a:moveTo>
                    <a:pt x="65764" y="9202"/>
                  </a:moveTo>
                  <a:lnTo>
                    <a:pt x="65794" y="13609"/>
                  </a:lnTo>
                  <a:lnTo>
                    <a:pt x="71819" y="13609"/>
                  </a:lnTo>
                  <a:lnTo>
                    <a:pt x="71579" y="9202"/>
                  </a:lnTo>
                  <a:close/>
                  <a:moveTo>
                    <a:pt x="72089" y="9202"/>
                  </a:moveTo>
                  <a:lnTo>
                    <a:pt x="72329" y="13609"/>
                  </a:lnTo>
                  <a:lnTo>
                    <a:pt x="78713" y="13609"/>
                  </a:lnTo>
                  <a:lnTo>
                    <a:pt x="78233" y="9202"/>
                  </a:lnTo>
                  <a:close/>
                  <a:moveTo>
                    <a:pt x="78773" y="9202"/>
                  </a:moveTo>
                  <a:lnTo>
                    <a:pt x="79253" y="13609"/>
                  </a:lnTo>
                  <a:lnTo>
                    <a:pt x="85487" y="13609"/>
                  </a:lnTo>
                  <a:lnTo>
                    <a:pt x="84828" y="9202"/>
                  </a:lnTo>
                  <a:close/>
                  <a:moveTo>
                    <a:pt x="85337" y="9202"/>
                  </a:moveTo>
                  <a:lnTo>
                    <a:pt x="86027" y="13609"/>
                  </a:lnTo>
                  <a:lnTo>
                    <a:pt x="92441" y="13609"/>
                  </a:lnTo>
                  <a:lnTo>
                    <a:pt x="91632" y="9202"/>
                  </a:lnTo>
                  <a:close/>
                  <a:moveTo>
                    <a:pt x="92171" y="9202"/>
                  </a:moveTo>
                  <a:lnTo>
                    <a:pt x="92981" y="13609"/>
                  </a:lnTo>
                  <a:lnTo>
                    <a:pt x="99815" y="13609"/>
                  </a:lnTo>
                  <a:lnTo>
                    <a:pt x="98676" y="9202"/>
                  </a:lnTo>
                  <a:close/>
                  <a:moveTo>
                    <a:pt x="99215" y="9202"/>
                  </a:moveTo>
                  <a:lnTo>
                    <a:pt x="100354" y="13609"/>
                  </a:lnTo>
                  <a:lnTo>
                    <a:pt x="107069" y="13609"/>
                  </a:lnTo>
                  <a:lnTo>
                    <a:pt x="105660" y="9202"/>
                  </a:lnTo>
                  <a:close/>
                  <a:moveTo>
                    <a:pt x="106229" y="9202"/>
                  </a:moveTo>
                  <a:lnTo>
                    <a:pt x="107608" y="13609"/>
                  </a:lnTo>
                  <a:lnTo>
                    <a:pt x="112644" y="13609"/>
                  </a:lnTo>
                  <a:lnTo>
                    <a:pt x="111085" y="9202"/>
                  </a:lnTo>
                  <a:close/>
                  <a:moveTo>
                    <a:pt x="111655" y="9202"/>
                  </a:moveTo>
                  <a:lnTo>
                    <a:pt x="113183" y="13609"/>
                  </a:lnTo>
                  <a:lnTo>
                    <a:pt x="119358" y="13609"/>
                  </a:lnTo>
                  <a:lnTo>
                    <a:pt x="117650" y="9202"/>
                  </a:lnTo>
                  <a:close/>
                  <a:moveTo>
                    <a:pt x="118219" y="9202"/>
                  </a:moveTo>
                  <a:lnTo>
                    <a:pt x="119928" y="13609"/>
                  </a:lnTo>
                  <a:lnTo>
                    <a:pt x="125533" y="13609"/>
                  </a:lnTo>
                  <a:lnTo>
                    <a:pt x="123644" y="9202"/>
                  </a:lnTo>
                  <a:close/>
                  <a:moveTo>
                    <a:pt x="4677" y="14148"/>
                  </a:moveTo>
                  <a:lnTo>
                    <a:pt x="2638" y="18704"/>
                  </a:lnTo>
                  <a:lnTo>
                    <a:pt x="10372" y="18704"/>
                  </a:lnTo>
                  <a:lnTo>
                    <a:pt x="12260" y="14148"/>
                  </a:lnTo>
                  <a:close/>
                  <a:moveTo>
                    <a:pt x="12830" y="14148"/>
                  </a:moveTo>
                  <a:lnTo>
                    <a:pt x="10941" y="18704"/>
                  </a:lnTo>
                  <a:lnTo>
                    <a:pt x="19364" y="18704"/>
                  </a:lnTo>
                  <a:lnTo>
                    <a:pt x="21133" y="14148"/>
                  </a:lnTo>
                  <a:close/>
                  <a:moveTo>
                    <a:pt x="21672" y="14148"/>
                  </a:moveTo>
                  <a:lnTo>
                    <a:pt x="19934" y="18704"/>
                  </a:lnTo>
                  <a:lnTo>
                    <a:pt x="29166" y="18704"/>
                  </a:lnTo>
                  <a:lnTo>
                    <a:pt x="30515" y="14148"/>
                  </a:lnTo>
                  <a:close/>
                  <a:moveTo>
                    <a:pt x="31084" y="14148"/>
                  </a:moveTo>
                  <a:lnTo>
                    <a:pt x="29735" y="18704"/>
                  </a:lnTo>
                  <a:lnTo>
                    <a:pt x="36569" y="18704"/>
                  </a:lnTo>
                  <a:lnTo>
                    <a:pt x="37558" y="14148"/>
                  </a:lnTo>
                  <a:close/>
                  <a:moveTo>
                    <a:pt x="38098" y="14148"/>
                  </a:moveTo>
                  <a:lnTo>
                    <a:pt x="37079" y="18704"/>
                  </a:lnTo>
                  <a:lnTo>
                    <a:pt x="44093" y="18704"/>
                  </a:lnTo>
                  <a:lnTo>
                    <a:pt x="44692" y="14148"/>
                  </a:lnTo>
                  <a:close/>
                  <a:moveTo>
                    <a:pt x="45232" y="14148"/>
                  </a:moveTo>
                  <a:lnTo>
                    <a:pt x="44632" y="18704"/>
                  </a:lnTo>
                  <a:lnTo>
                    <a:pt x="51107" y="18704"/>
                  </a:lnTo>
                  <a:lnTo>
                    <a:pt x="51526" y="14148"/>
                  </a:lnTo>
                  <a:close/>
                  <a:moveTo>
                    <a:pt x="52066" y="14148"/>
                  </a:moveTo>
                  <a:lnTo>
                    <a:pt x="51646" y="18704"/>
                  </a:lnTo>
                  <a:lnTo>
                    <a:pt x="58031" y="18704"/>
                  </a:lnTo>
                  <a:lnTo>
                    <a:pt x="58241" y="14148"/>
                  </a:lnTo>
                  <a:close/>
                  <a:moveTo>
                    <a:pt x="58780" y="14148"/>
                  </a:moveTo>
                  <a:lnTo>
                    <a:pt x="58540" y="18704"/>
                  </a:lnTo>
                  <a:lnTo>
                    <a:pt x="65315" y="18704"/>
                  </a:lnTo>
                  <a:lnTo>
                    <a:pt x="65285" y="14148"/>
                  </a:lnTo>
                  <a:close/>
                  <a:moveTo>
                    <a:pt x="65794" y="14148"/>
                  </a:moveTo>
                  <a:lnTo>
                    <a:pt x="65854" y="18704"/>
                  </a:lnTo>
                  <a:lnTo>
                    <a:pt x="72089" y="18704"/>
                  </a:lnTo>
                  <a:lnTo>
                    <a:pt x="71849" y="14148"/>
                  </a:lnTo>
                  <a:close/>
                  <a:moveTo>
                    <a:pt x="72359" y="14148"/>
                  </a:moveTo>
                  <a:lnTo>
                    <a:pt x="72598" y="18704"/>
                  </a:lnTo>
                  <a:lnTo>
                    <a:pt x="79253" y="18704"/>
                  </a:lnTo>
                  <a:lnTo>
                    <a:pt x="78773" y="14148"/>
                  </a:lnTo>
                  <a:close/>
                  <a:moveTo>
                    <a:pt x="79283" y="14148"/>
                  </a:moveTo>
                  <a:lnTo>
                    <a:pt x="79762" y="18704"/>
                  </a:lnTo>
                  <a:lnTo>
                    <a:pt x="86267" y="18704"/>
                  </a:lnTo>
                  <a:lnTo>
                    <a:pt x="85577" y="14148"/>
                  </a:lnTo>
                  <a:close/>
                  <a:moveTo>
                    <a:pt x="86117" y="14148"/>
                  </a:moveTo>
                  <a:lnTo>
                    <a:pt x="86806" y="18704"/>
                  </a:lnTo>
                  <a:lnTo>
                    <a:pt x="93400" y="18704"/>
                  </a:lnTo>
                  <a:lnTo>
                    <a:pt x="92531" y="14148"/>
                  </a:lnTo>
                  <a:close/>
                  <a:moveTo>
                    <a:pt x="93071" y="14148"/>
                  </a:moveTo>
                  <a:lnTo>
                    <a:pt x="93910" y="18704"/>
                  </a:lnTo>
                  <a:lnTo>
                    <a:pt x="101104" y="18704"/>
                  </a:lnTo>
                  <a:lnTo>
                    <a:pt x="99965" y="14148"/>
                  </a:lnTo>
                  <a:close/>
                  <a:moveTo>
                    <a:pt x="100474" y="14148"/>
                  </a:moveTo>
                  <a:lnTo>
                    <a:pt x="101643" y="18704"/>
                  </a:lnTo>
                  <a:lnTo>
                    <a:pt x="108657" y="18704"/>
                  </a:lnTo>
                  <a:lnTo>
                    <a:pt x="107219" y="14148"/>
                  </a:lnTo>
                  <a:close/>
                  <a:moveTo>
                    <a:pt x="107788" y="14148"/>
                  </a:moveTo>
                  <a:lnTo>
                    <a:pt x="109197" y="18704"/>
                  </a:lnTo>
                  <a:lnTo>
                    <a:pt x="114412" y="18704"/>
                  </a:lnTo>
                  <a:lnTo>
                    <a:pt x="112824" y="14148"/>
                  </a:lnTo>
                  <a:close/>
                  <a:moveTo>
                    <a:pt x="113363" y="14148"/>
                  </a:moveTo>
                  <a:lnTo>
                    <a:pt x="114952" y="18704"/>
                  </a:lnTo>
                  <a:lnTo>
                    <a:pt x="121336" y="18704"/>
                  </a:lnTo>
                  <a:lnTo>
                    <a:pt x="119568" y="14148"/>
                  </a:lnTo>
                  <a:close/>
                  <a:moveTo>
                    <a:pt x="120137" y="14148"/>
                  </a:moveTo>
                  <a:lnTo>
                    <a:pt x="121906" y="18704"/>
                  </a:lnTo>
                  <a:lnTo>
                    <a:pt x="127721" y="18704"/>
                  </a:lnTo>
                  <a:lnTo>
                    <a:pt x="125773" y="14148"/>
                  </a:lnTo>
                  <a:close/>
                  <a:moveTo>
                    <a:pt x="2429" y="19214"/>
                  </a:moveTo>
                  <a:lnTo>
                    <a:pt x="1" y="24699"/>
                  </a:lnTo>
                  <a:lnTo>
                    <a:pt x="123674" y="24699"/>
                  </a:lnTo>
                  <a:lnTo>
                    <a:pt x="121546" y="19214"/>
                  </a:lnTo>
                  <a:close/>
                  <a:moveTo>
                    <a:pt x="122086" y="19214"/>
                  </a:moveTo>
                  <a:lnTo>
                    <a:pt x="124214" y="24699"/>
                  </a:lnTo>
                  <a:lnTo>
                    <a:pt x="130269" y="24699"/>
                  </a:lnTo>
                  <a:lnTo>
                    <a:pt x="127931" y="19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55;p39">
              <a:extLst>
                <a:ext uri="{FF2B5EF4-FFF2-40B4-BE49-F238E27FC236}">
                  <a16:creationId xmlns:a16="http://schemas.microsoft.com/office/drawing/2014/main" id="{074BF37D-D407-DF26-7186-590E24C2C1B5}"/>
                </a:ext>
              </a:extLst>
            </p:cNvPr>
            <p:cNvSpPr/>
            <p:nvPr/>
          </p:nvSpPr>
          <p:spPr>
            <a:xfrm>
              <a:off x="3613839" y="3352824"/>
              <a:ext cx="13497" cy="6096"/>
            </a:xfrm>
            <a:custGeom>
              <a:avLst/>
              <a:gdLst/>
              <a:ahLst/>
              <a:cxnLst/>
              <a:rect l="l" t="t" r="r" b="b"/>
              <a:pathLst>
                <a:path w="600" h="271" extrusionOk="0">
                  <a:moveTo>
                    <a:pt x="30" y="1"/>
                  </a:moveTo>
                  <a:lnTo>
                    <a:pt x="0" y="91"/>
                  </a:lnTo>
                  <a:lnTo>
                    <a:pt x="510" y="271"/>
                  </a:lnTo>
                  <a:lnTo>
                    <a:pt x="600"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56;p39">
              <a:extLst>
                <a:ext uri="{FF2B5EF4-FFF2-40B4-BE49-F238E27FC236}">
                  <a16:creationId xmlns:a16="http://schemas.microsoft.com/office/drawing/2014/main" id="{45146683-7347-1723-9676-4161C37F30FE}"/>
                </a:ext>
              </a:extLst>
            </p:cNvPr>
            <p:cNvSpPr/>
            <p:nvPr/>
          </p:nvSpPr>
          <p:spPr>
            <a:xfrm>
              <a:off x="3416265" y="3352824"/>
              <a:ext cx="8121" cy="3397"/>
            </a:xfrm>
            <a:custGeom>
              <a:avLst/>
              <a:gdLst/>
              <a:ahLst/>
              <a:cxnLst/>
              <a:rect l="l" t="t" r="r" b="b"/>
              <a:pathLst>
                <a:path w="361" h="151" extrusionOk="0">
                  <a:moveTo>
                    <a:pt x="1" y="1"/>
                  </a:moveTo>
                  <a:lnTo>
                    <a:pt x="331" y="151"/>
                  </a:lnTo>
                  <a:lnTo>
                    <a:pt x="361"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0;p39">
              <a:extLst>
                <a:ext uri="{FF2B5EF4-FFF2-40B4-BE49-F238E27FC236}">
                  <a16:creationId xmlns:a16="http://schemas.microsoft.com/office/drawing/2014/main" id="{E376164A-63D8-FC78-6452-0CA4E920BE3B}"/>
                </a:ext>
              </a:extLst>
            </p:cNvPr>
            <p:cNvSpPr/>
            <p:nvPr/>
          </p:nvSpPr>
          <p:spPr>
            <a:xfrm>
              <a:off x="4031211" y="1350881"/>
              <a:ext cx="1191448" cy="1130824"/>
            </a:xfrm>
            <a:custGeom>
              <a:avLst/>
              <a:gdLst/>
              <a:ahLst/>
              <a:cxnLst/>
              <a:rect l="l" t="t" r="r" b="b"/>
              <a:pathLst>
                <a:path w="52965" h="50270" extrusionOk="0">
                  <a:moveTo>
                    <a:pt x="26498" y="392"/>
                  </a:moveTo>
                  <a:cubicBezTo>
                    <a:pt x="27247" y="392"/>
                    <a:pt x="27996" y="782"/>
                    <a:pt x="28416" y="1561"/>
                  </a:cubicBezTo>
                  <a:lnTo>
                    <a:pt x="52305" y="46402"/>
                  </a:lnTo>
                  <a:cubicBezTo>
                    <a:pt x="52485" y="46762"/>
                    <a:pt x="52575" y="47152"/>
                    <a:pt x="52575" y="47541"/>
                  </a:cubicBezTo>
                  <a:cubicBezTo>
                    <a:pt x="52575" y="48141"/>
                    <a:pt x="52335" y="48740"/>
                    <a:pt x="51946" y="49160"/>
                  </a:cubicBezTo>
                  <a:cubicBezTo>
                    <a:pt x="51556" y="49580"/>
                    <a:pt x="51016" y="49879"/>
                    <a:pt x="50387" y="49879"/>
                  </a:cubicBezTo>
                  <a:lnTo>
                    <a:pt x="2608" y="49879"/>
                  </a:lnTo>
                  <a:cubicBezTo>
                    <a:pt x="1979" y="49879"/>
                    <a:pt x="1409" y="49580"/>
                    <a:pt x="1019" y="49160"/>
                  </a:cubicBezTo>
                  <a:cubicBezTo>
                    <a:pt x="630" y="48740"/>
                    <a:pt x="390" y="48141"/>
                    <a:pt x="390" y="47541"/>
                  </a:cubicBezTo>
                  <a:cubicBezTo>
                    <a:pt x="390" y="47152"/>
                    <a:pt x="480" y="46762"/>
                    <a:pt x="690" y="46402"/>
                  </a:cubicBezTo>
                  <a:lnTo>
                    <a:pt x="24579" y="1561"/>
                  </a:lnTo>
                  <a:cubicBezTo>
                    <a:pt x="24999" y="782"/>
                    <a:pt x="25748" y="392"/>
                    <a:pt x="26498" y="392"/>
                  </a:cubicBezTo>
                  <a:close/>
                  <a:moveTo>
                    <a:pt x="26418" y="1"/>
                  </a:moveTo>
                  <a:cubicBezTo>
                    <a:pt x="25547" y="1"/>
                    <a:pt x="24714" y="479"/>
                    <a:pt x="24220" y="1381"/>
                  </a:cubicBezTo>
                  <a:lnTo>
                    <a:pt x="330" y="46223"/>
                  </a:lnTo>
                  <a:cubicBezTo>
                    <a:pt x="120" y="46642"/>
                    <a:pt x="0" y="47092"/>
                    <a:pt x="0" y="47541"/>
                  </a:cubicBezTo>
                  <a:cubicBezTo>
                    <a:pt x="0" y="48261"/>
                    <a:pt x="270" y="48920"/>
                    <a:pt x="750" y="49430"/>
                  </a:cubicBezTo>
                  <a:cubicBezTo>
                    <a:pt x="1199" y="49939"/>
                    <a:pt x="1859" y="50269"/>
                    <a:pt x="2608" y="50269"/>
                  </a:cubicBezTo>
                  <a:lnTo>
                    <a:pt x="50387" y="50269"/>
                  </a:lnTo>
                  <a:cubicBezTo>
                    <a:pt x="51136" y="50269"/>
                    <a:pt x="51796" y="49939"/>
                    <a:pt x="52245" y="49430"/>
                  </a:cubicBezTo>
                  <a:cubicBezTo>
                    <a:pt x="52695" y="48920"/>
                    <a:pt x="52965" y="48261"/>
                    <a:pt x="52965" y="47541"/>
                  </a:cubicBezTo>
                  <a:cubicBezTo>
                    <a:pt x="52965" y="47092"/>
                    <a:pt x="52875" y="46642"/>
                    <a:pt x="52635" y="46223"/>
                  </a:cubicBezTo>
                  <a:lnTo>
                    <a:pt x="28746" y="1381"/>
                  </a:lnTo>
                  <a:cubicBezTo>
                    <a:pt x="28280" y="479"/>
                    <a:pt x="27419" y="1"/>
                    <a:pt x="26574" y="1"/>
                  </a:cubicBezTo>
                  <a:cubicBezTo>
                    <a:pt x="26549" y="1"/>
                    <a:pt x="26523" y="1"/>
                    <a:pt x="26498" y="2"/>
                  </a:cubicBezTo>
                  <a:cubicBezTo>
                    <a:pt x="26471" y="1"/>
                    <a:pt x="26445" y="1"/>
                    <a:pt x="26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61;p39">
              <a:extLst>
                <a:ext uri="{FF2B5EF4-FFF2-40B4-BE49-F238E27FC236}">
                  <a16:creationId xmlns:a16="http://schemas.microsoft.com/office/drawing/2014/main" id="{8DB351AA-039B-ED0D-AFA0-3D0A2CAB07DE}"/>
                </a:ext>
              </a:extLst>
            </p:cNvPr>
            <p:cNvSpPr/>
            <p:nvPr/>
          </p:nvSpPr>
          <p:spPr>
            <a:xfrm>
              <a:off x="4525449" y="1708282"/>
              <a:ext cx="191522" cy="439642"/>
            </a:xfrm>
            <a:custGeom>
              <a:avLst/>
              <a:gdLst/>
              <a:ahLst/>
              <a:cxnLst/>
              <a:rect l="l" t="t" r="r" b="b"/>
              <a:pathLst>
                <a:path w="8514" h="19544" extrusionOk="0">
                  <a:moveTo>
                    <a:pt x="2159" y="1"/>
                  </a:moveTo>
                  <a:cubicBezTo>
                    <a:pt x="930" y="1"/>
                    <a:pt x="0" y="1350"/>
                    <a:pt x="150" y="2848"/>
                  </a:cubicBezTo>
                  <a:lnTo>
                    <a:pt x="1679" y="17326"/>
                  </a:lnTo>
                  <a:cubicBezTo>
                    <a:pt x="1829" y="18585"/>
                    <a:pt x="2668" y="19544"/>
                    <a:pt x="3687" y="19544"/>
                  </a:cubicBezTo>
                  <a:lnTo>
                    <a:pt x="5036" y="19544"/>
                  </a:lnTo>
                  <a:cubicBezTo>
                    <a:pt x="6055" y="19544"/>
                    <a:pt x="6925" y="18585"/>
                    <a:pt x="7044" y="17296"/>
                  </a:cubicBezTo>
                  <a:lnTo>
                    <a:pt x="8363" y="2818"/>
                  </a:lnTo>
                  <a:cubicBezTo>
                    <a:pt x="8513" y="1320"/>
                    <a:pt x="7554" y="1"/>
                    <a:pt x="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63;p39">
              <a:extLst>
                <a:ext uri="{FF2B5EF4-FFF2-40B4-BE49-F238E27FC236}">
                  <a16:creationId xmlns:a16="http://schemas.microsoft.com/office/drawing/2014/main" id="{AB3A7522-4A88-AADA-F8C3-820F19E9B031}"/>
                </a:ext>
              </a:extLst>
            </p:cNvPr>
            <p:cNvSpPr/>
            <p:nvPr/>
          </p:nvSpPr>
          <p:spPr>
            <a:xfrm>
              <a:off x="4866630" y="2822099"/>
              <a:ext cx="1728178" cy="2022773"/>
            </a:xfrm>
            <a:custGeom>
              <a:avLst/>
              <a:gdLst/>
              <a:ahLst/>
              <a:cxnLst/>
              <a:rect l="l" t="t" r="r" b="b"/>
              <a:pathLst>
                <a:path w="76825" h="89921" extrusionOk="0">
                  <a:moveTo>
                    <a:pt x="20263" y="7468"/>
                  </a:moveTo>
                  <a:lnTo>
                    <a:pt x="21102" y="7767"/>
                  </a:lnTo>
                  <a:lnTo>
                    <a:pt x="24100" y="14781"/>
                  </a:lnTo>
                  <a:lnTo>
                    <a:pt x="17985" y="8067"/>
                  </a:lnTo>
                  <a:lnTo>
                    <a:pt x="20263" y="7468"/>
                  </a:lnTo>
                  <a:close/>
                  <a:moveTo>
                    <a:pt x="23579" y="0"/>
                  </a:moveTo>
                  <a:cubicBezTo>
                    <a:pt x="20916" y="0"/>
                    <a:pt x="13609" y="3571"/>
                    <a:pt x="13609" y="3571"/>
                  </a:cubicBezTo>
                  <a:cubicBezTo>
                    <a:pt x="12477" y="2512"/>
                    <a:pt x="9993" y="951"/>
                    <a:pt x="8065" y="951"/>
                  </a:cubicBezTo>
                  <a:cubicBezTo>
                    <a:pt x="7592" y="951"/>
                    <a:pt x="7153" y="1045"/>
                    <a:pt x="6775" y="1263"/>
                  </a:cubicBezTo>
                  <a:cubicBezTo>
                    <a:pt x="4856" y="2372"/>
                    <a:pt x="390" y="11244"/>
                    <a:pt x="2099" y="12324"/>
                  </a:cubicBezTo>
                  <a:cubicBezTo>
                    <a:pt x="2370" y="12500"/>
                    <a:pt x="2698" y="12574"/>
                    <a:pt x="3058" y="12574"/>
                  </a:cubicBezTo>
                  <a:cubicBezTo>
                    <a:pt x="4964" y="12574"/>
                    <a:pt x="7764" y="10495"/>
                    <a:pt x="7764" y="10495"/>
                  </a:cubicBezTo>
                  <a:cubicBezTo>
                    <a:pt x="7764" y="10495"/>
                    <a:pt x="12769" y="13523"/>
                    <a:pt x="13609" y="15771"/>
                  </a:cubicBezTo>
                  <a:cubicBezTo>
                    <a:pt x="14448" y="18049"/>
                    <a:pt x="16606" y="27071"/>
                    <a:pt x="16846" y="28989"/>
                  </a:cubicBezTo>
                  <a:cubicBezTo>
                    <a:pt x="17086" y="30878"/>
                    <a:pt x="15557" y="35674"/>
                    <a:pt x="15557" y="35674"/>
                  </a:cubicBezTo>
                  <a:cubicBezTo>
                    <a:pt x="13361" y="28997"/>
                    <a:pt x="5671" y="23142"/>
                    <a:pt x="2842" y="23142"/>
                  </a:cubicBezTo>
                  <a:cubicBezTo>
                    <a:pt x="2814" y="23142"/>
                    <a:pt x="2786" y="23143"/>
                    <a:pt x="2758" y="23144"/>
                  </a:cubicBezTo>
                  <a:cubicBezTo>
                    <a:pt x="0" y="23264"/>
                    <a:pt x="480" y="25123"/>
                    <a:pt x="840" y="26292"/>
                  </a:cubicBezTo>
                  <a:cubicBezTo>
                    <a:pt x="1169" y="27461"/>
                    <a:pt x="4676" y="30398"/>
                    <a:pt x="4676" y="30398"/>
                  </a:cubicBezTo>
                  <a:lnTo>
                    <a:pt x="6894" y="34954"/>
                  </a:lnTo>
                  <a:cubicBezTo>
                    <a:pt x="6894" y="34954"/>
                    <a:pt x="13938" y="50331"/>
                    <a:pt x="14928" y="51979"/>
                  </a:cubicBezTo>
                  <a:cubicBezTo>
                    <a:pt x="15917" y="53598"/>
                    <a:pt x="17236" y="53688"/>
                    <a:pt x="17236" y="53688"/>
                  </a:cubicBezTo>
                  <a:lnTo>
                    <a:pt x="32403" y="59473"/>
                  </a:lnTo>
                  <a:cubicBezTo>
                    <a:pt x="36389" y="63490"/>
                    <a:pt x="47749" y="88548"/>
                    <a:pt x="47749" y="88548"/>
                  </a:cubicBezTo>
                  <a:cubicBezTo>
                    <a:pt x="52022" y="89514"/>
                    <a:pt x="55670" y="89920"/>
                    <a:pt x="58785" y="89920"/>
                  </a:cubicBezTo>
                  <a:cubicBezTo>
                    <a:pt x="75297" y="89920"/>
                    <a:pt x="76824" y="78507"/>
                    <a:pt x="76824" y="78507"/>
                  </a:cubicBezTo>
                  <a:cubicBezTo>
                    <a:pt x="76824" y="78507"/>
                    <a:pt x="62677" y="66697"/>
                    <a:pt x="58540" y="60342"/>
                  </a:cubicBezTo>
                  <a:cubicBezTo>
                    <a:pt x="54404" y="53988"/>
                    <a:pt x="55273" y="53029"/>
                    <a:pt x="54494" y="50331"/>
                  </a:cubicBezTo>
                  <a:cubicBezTo>
                    <a:pt x="53714" y="47633"/>
                    <a:pt x="49578" y="41758"/>
                    <a:pt x="48199" y="39270"/>
                  </a:cubicBezTo>
                  <a:cubicBezTo>
                    <a:pt x="46820" y="36813"/>
                    <a:pt x="46191" y="24103"/>
                    <a:pt x="46191" y="24103"/>
                  </a:cubicBezTo>
                  <a:cubicBezTo>
                    <a:pt x="46580" y="21586"/>
                    <a:pt x="45172" y="19817"/>
                    <a:pt x="45172" y="19817"/>
                  </a:cubicBezTo>
                  <a:cubicBezTo>
                    <a:pt x="45172" y="19817"/>
                    <a:pt x="45471" y="17329"/>
                    <a:pt x="45621" y="13912"/>
                  </a:cubicBezTo>
                  <a:cubicBezTo>
                    <a:pt x="45741" y="10525"/>
                    <a:pt x="44452" y="9476"/>
                    <a:pt x="43733" y="8427"/>
                  </a:cubicBezTo>
                  <a:cubicBezTo>
                    <a:pt x="43013" y="7408"/>
                    <a:pt x="40855" y="1203"/>
                    <a:pt x="40256" y="694"/>
                  </a:cubicBezTo>
                  <a:cubicBezTo>
                    <a:pt x="40197" y="648"/>
                    <a:pt x="40132" y="628"/>
                    <a:pt x="40064" y="628"/>
                  </a:cubicBezTo>
                  <a:cubicBezTo>
                    <a:pt x="39406" y="628"/>
                    <a:pt x="38397" y="2522"/>
                    <a:pt x="38397" y="2522"/>
                  </a:cubicBezTo>
                  <a:cubicBezTo>
                    <a:pt x="37798" y="5220"/>
                    <a:pt x="40526" y="10405"/>
                    <a:pt x="40526" y="10405"/>
                  </a:cubicBezTo>
                  <a:lnTo>
                    <a:pt x="39476" y="16640"/>
                  </a:lnTo>
                  <a:lnTo>
                    <a:pt x="36209" y="11964"/>
                  </a:lnTo>
                  <a:cubicBezTo>
                    <a:pt x="36209" y="11964"/>
                    <a:pt x="34111" y="1952"/>
                    <a:pt x="32792" y="664"/>
                  </a:cubicBezTo>
                  <a:cubicBezTo>
                    <a:pt x="32536" y="413"/>
                    <a:pt x="32149" y="312"/>
                    <a:pt x="31689" y="312"/>
                  </a:cubicBezTo>
                  <a:cubicBezTo>
                    <a:pt x="29725" y="312"/>
                    <a:pt x="26438" y="2162"/>
                    <a:pt x="26438" y="2162"/>
                  </a:cubicBezTo>
                  <a:cubicBezTo>
                    <a:pt x="26438" y="2162"/>
                    <a:pt x="25808" y="1353"/>
                    <a:pt x="24339" y="184"/>
                  </a:cubicBezTo>
                  <a:cubicBezTo>
                    <a:pt x="24175" y="57"/>
                    <a:pt x="23914" y="0"/>
                    <a:pt x="2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64;p39">
              <a:extLst>
                <a:ext uri="{FF2B5EF4-FFF2-40B4-BE49-F238E27FC236}">
                  <a16:creationId xmlns:a16="http://schemas.microsoft.com/office/drawing/2014/main" id="{17459ECD-786F-C456-15F0-8BBC84E9FEFC}"/>
                </a:ext>
              </a:extLst>
            </p:cNvPr>
            <p:cNvSpPr/>
            <p:nvPr/>
          </p:nvSpPr>
          <p:spPr>
            <a:xfrm>
              <a:off x="4871354" y="3006086"/>
              <a:ext cx="1086261" cy="1836739"/>
            </a:xfrm>
            <a:custGeom>
              <a:avLst/>
              <a:gdLst/>
              <a:ahLst/>
              <a:cxnLst/>
              <a:rect l="l" t="t" r="r" b="b"/>
              <a:pathLst>
                <a:path w="48289" h="81651" extrusionOk="0">
                  <a:moveTo>
                    <a:pt x="6269" y="0"/>
                  </a:moveTo>
                  <a:cubicBezTo>
                    <a:pt x="6247" y="0"/>
                    <a:pt x="6225" y="3"/>
                    <a:pt x="6205" y="8"/>
                  </a:cubicBezTo>
                  <a:cubicBezTo>
                    <a:pt x="6055" y="68"/>
                    <a:pt x="5995" y="218"/>
                    <a:pt x="6025" y="338"/>
                  </a:cubicBezTo>
                  <a:cubicBezTo>
                    <a:pt x="6385" y="1357"/>
                    <a:pt x="6954" y="1986"/>
                    <a:pt x="7584" y="2466"/>
                  </a:cubicBezTo>
                  <a:cubicBezTo>
                    <a:pt x="8213" y="2946"/>
                    <a:pt x="8933" y="3305"/>
                    <a:pt x="9652" y="3755"/>
                  </a:cubicBezTo>
                  <a:cubicBezTo>
                    <a:pt x="10341" y="4175"/>
                    <a:pt x="11211" y="5074"/>
                    <a:pt x="11930" y="5853"/>
                  </a:cubicBezTo>
                  <a:cubicBezTo>
                    <a:pt x="12769" y="6782"/>
                    <a:pt x="13369" y="7891"/>
                    <a:pt x="13698" y="9120"/>
                  </a:cubicBezTo>
                  <a:cubicBezTo>
                    <a:pt x="14118" y="10649"/>
                    <a:pt x="14748" y="13017"/>
                    <a:pt x="15287" y="15205"/>
                  </a:cubicBezTo>
                  <a:cubicBezTo>
                    <a:pt x="15827" y="17393"/>
                    <a:pt x="16276" y="19461"/>
                    <a:pt x="16366" y="20361"/>
                  </a:cubicBezTo>
                  <a:cubicBezTo>
                    <a:pt x="16366" y="20540"/>
                    <a:pt x="16396" y="20690"/>
                    <a:pt x="16396" y="20870"/>
                  </a:cubicBezTo>
                  <a:cubicBezTo>
                    <a:pt x="16396" y="22129"/>
                    <a:pt x="16066" y="23778"/>
                    <a:pt x="15737" y="25097"/>
                  </a:cubicBezTo>
                  <a:cubicBezTo>
                    <a:pt x="15587" y="25756"/>
                    <a:pt x="15437" y="26326"/>
                    <a:pt x="15317" y="26745"/>
                  </a:cubicBezTo>
                  <a:cubicBezTo>
                    <a:pt x="15317" y="26746"/>
                    <a:pt x="15317" y="26747"/>
                    <a:pt x="15316" y="26748"/>
                  </a:cubicBezTo>
                  <a:lnTo>
                    <a:pt x="15316" y="26748"/>
                  </a:lnTo>
                  <a:cubicBezTo>
                    <a:pt x="13466" y="22820"/>
                    <a:pt x="11082" y="19862"/>
                    <a:pt x="8753" y="17873"/>
                  </a:cubicBezTo>
                  <a:cubicBezTo>
                    <a:pt x="7524" y="16824"/>
                    <a:pt x="6325" y="16014"/>
                    <a:pt x="5216" y="15505"/>
                  </a:cubicBezTo>
                  <a:cubicBezTo>
                    <a:pt x="4107" y="14965"/>
                    <a:pt x="3118" y="14695"/>
                    <a:pt x="2278" y="14695"/>
                  </a:cubicBezTo>
                  <a:cubicBezTo>
                    <a:pt x="1859" y="14695"/>
                    <a:pt x="1469" y="14755"/>
                    <a:pt x="1169" y="14905"/>
                  </a:cubicBezTo>
                  <a:cubicBezTo>
                    <a:pt x="840" y="15055"/>
                    <a:pt x="570" y="15295"/>
                    <a:pt x="390" y="15595"/>
                  </a:cubicBezTo>
                  <a:cubicBezTo>
                    <a:pt x="120" y="16044"/>
                    <a:pt x="0" y="16494"/>
                    <a:pt x="0" y="16944"/>
                  </a:cubicBezTo>
                  <a:cubicBezTo>
                    <a:pt x="0" y="17453"/>
                    <a:pt x="180" y="17933"/>
                    <a:pt x="480" y="18352"/>
                  </a:cubicBezTo>
                  <a:cubicBezTo>
                    <a:pt x="899" y="19012"/>
                    <a:pt x="1529" y="19611"/>
                    <a:pt x="2188" y="20181"/>
                  </a:cubicBezTo>
                  <a:cubicBezTo>
                    <a:pt x="2818" y="20780"/>
                    <a:pt x="3507" y="21350"/>
                    <a:pt x="4017" y="21979"/>
                  </a:cubicBezTo>
                  <a:cubicBezTo>
                    <a:pt x="4197" y="22219"/>
                    <a:pt x="4496" y="22729"/>
                    <a:pt x="4856" y="23448"/>
                  </a:cubicBezTo>
                  <a:cubicBezTo>
                    <a:pt x="6085" y="25936"/>
                    <a:pt x="8153" y="30822"/>
                    <a:pt x="10162" y="35288"/>
                  </a:cubicBezTo>
                  <a:cubicBezTo>
                    <a:pt x="11181" y="37536"/>
                    <a:pt x="12170" y="39664"/>
                    <a:pt x="13009" y="41343"/>
                  </a:cubicBezTo>
                  <a:cubicBezTo>
                    <a:pt x="13459" y="42212"/>
                    <a:pt x="13848" y="42931"/>
                    <a:pt x="14208" y="43501"/>
                  </a:cubicBezTo>
                  <a:cubicBezTo>
                    <a:pt x="14598" y="44070"/>
                    <a:pt x="14897" y="44490"/>
                    <a:pt x="15197" y="44760"/>
                  </a:cubicBezTo>
                  <a:cubicBezTo>
                    <a:pt x="15827" y="45269"/>
                    <a:pt x="16996" y="45809"/>
                    <a:pt x="18464" y="46438"/>
                  </a:cubicBezTo>
                  <a:cubicBezTo>
                    <a:pt x="20652" y="47337"/>
                    <a:pt x="23500" y="48357"/>
                    <a:pt x="26108" y="49256"/>
                  </a:cubicBezTo>
                  <a:cubicBezTo>
                    <a:pt x="28686" y="50155"/>
                    <a:pt x="31024" y="50964"/>
                    <a:pt x="32073" y="51504"/>
                  </a:cubicBezTo>
                  <a:cubicBezTo>
                    <a:pt x="32223" y="51564"/>
                    <a:pt x="32432" y="51744"/>
                    <a:pt x="32672" y="52043"/>
                  </a:cubicBezTo>
                  <a:cubicBezTo>
                    <a:pt x="33601" y="53093"/>
                    <a:pt x="35010" y="55460"/>
                    <a:pt x="36599" y="58428"/>
                  </a:cubicBezTo>
                  <a:cubicBezTo>
                    <a:pt x="38997" y="62894"/>
                    <a:pt x="41784" y="68649"/>
                    <a:pt x="43972" y="73295"/>
                  </a:cubicBezTo>
                  <a:cubicBezTo>
                    <a:pt x="45051" y="75633"/>
                    <a:pt x="46011" y="77671"/>
                    <a:pt x="46670" y="79140"/>
                  </a:cubicBezTo>
                  <a:cubicBezTo>
                    <a:pt x="47000" y="79860"/>
                    <a:pt x="47270" y="80459"/>
                    <a:pt x="47449" y="80849"/>
                  </a:cubicBezTo>
                  <a:cubicBezTo>
                    <a:pt x="47659" y="81268"/>
                    <a:pt x="47749" y="81478"/>
                    <a:pt x="47749" y="81478"/>
                  </a:cubicBezTo>
                  <a:cubicBezTo>
                    <a:pt x="47794" y="81589"/>
                    <a:pt x="47888" y="81651"/>
                    <a:pt x="47982" y="81651"/>
                  </a:cubicBezTo>
                  <a:cubicBezTo>
                    <a:pt x="48015" y="81651"/>
                    <a:pt x="48048" y="81643"/>
                    <a:pt x="48079" y="81628"/>
                  </a:cubicBezTo>
                  <a:cubicBezTo>
                    <a:pt x="48229" y="81568"/>
                    <a:pt x="48289" y="81388"/>
                    <a:pt x="48229" y="81268"/>
                  </a:cubicBezTo>
                  <a:cubicBezTo>
                    <a:pt x="48229" y="81268"/>
                    <a:pt x="45022" y="74104"/>
                    <a:pt x="41425" y="66761"/>
                  </a:cubicBezTo>
                  <a:cubicBezTo>
                    <a:pt x="39656" y="63104"/>
                    <a:pt x="37768" y="59387"/>
                    <a:pt x="36149" y="56480"/>
                  </a:cubicBezTo>
                  <a:cubicBezTo>
                    <a:pt x="35340" y="55041"/>
                    <a:pt x="34590" y="53782"/>
                    <a:pt x="33931" y="52853"/>
                  </a:cubicBezTo>
                  <a:cubicBezTo>
                    <a:pt x="33631" y="52373"/>
                    <a:pt x="33332" y="51983"/>
                    <a:pt x="33062" y="51684"/>
                  </a:cubicBezTo>
                  <a:cubicBezTo>
                    <a:pt x="32792" y="51384"/>
                    <a:pt x="32552" y="51174"/>
                    <a:pt x="32312" y="51054"/>
                  </a:cubicBezTo>
                  <a:cubicBezTo>
                    <a:pt x="31563" y="50665"/>
                    <a:pt x="30274" y="50185"/>
                    <a:pt x="28746" y="49616"/>
                  </a:cubicBezTo>
                  <a:cubicBezTo>
                    <a:pt x="26438" y="48806"/>
                    <a:pt x="23560" y="47817"/>
                    <a:pt x="21012" y="46888"/>
                  </a:cubicBezTo>
                  <a:cubicBezTo>
                    <a:pt x="19753" y="46408"/>
                    <a:pt x="18584" y="45929"/>
                    <a:pt x="17625" y="45509"/>
                  </a:cubicBezTo>
                  <a:cubicBezTo>
                    <a:pt x="16666" y="45059"/>
                    <a:pt x="15917" y="44670"/>
                    <a:pt x="15527" y="44340"/>
                  </a:cubicBezTo>
                  <a:cubicBezTo>
                    <a:pt x="15287" y="44160"/>
                    <a:pt x="14927" y="43651"/>
                    <a:pt x="14508" y="42961"/>
                  </a:cubicBezTo>
                  <a:cubicBezTo>
                    <a:pt x="13069" y="40563"/>
                    <a:pt x="10911" y="35707"/>
                    <a:pt x="8933" y="31211"/>
                  </a:cubicBezTo>
                  <a:cubicBezTo>
                    <a:pt x="7943" y="28963"/>
                    <a:pt x="7014" y="26835"/>
                    <a:pt x="6235" y="25127"/>
                  </a:cubicBezTo>
                  <a:cubicBezTo>
                    <a:pt x="5845" y="24257"/>
                    <a:pt x="5486" y="23538"/>
                    <a:pt x="5186" y="22938"/>
                  </a:cubicBezTo>
                  <a:cubicBezTo>
                    <a:pt x="4856" y="22339"/>
                    <a:pt x="4616" y="21919"/>
                    <a:pt x="4406" y="21650"/>
                  </a:cubicBezTo>
                  <a:cubicBezTo>
                    <a:pt x="3687" y="20750"/>
                    <a:pt x="2698" y="19971"/>
                    <a:pt x="1889" y="19222"/>
                  </a:cubicBezTo>
                  <a:cubicBezTo>
                    <a:pt x="1499" y="18832"/>
                    <a:pt x="1139" y="18472"/>
                    <a:pt x="899" y="18083"/>
                  </a:cubicBezTo>
                  <a:cubicBezTo>
                    <a:pt x="660" y="17693"/>
                    <a:pt x="540" y="17333"/>
                    <a:pt x="540" y="16944"/>
                  </a:cubicBezTo>
                  <a:cubicBezTo>
                    <a:pt x="540" y="16614"/>
                    <a:pt x="630" y="16254"/>
                    <a:pt x="869" y="15835"/>
                  </a:cubicBezTo>
                  <a:cubicBezTo>
                    <a:pt x="989" y="15655"/>
                    <a:pt x="1139" y="15505"/>
                    <a:pt x="1379" y="15385"/>
                  </a:cubicBezTo>
                  <a:cubicBezTo>
                    <a:pt x="1619" y="15295"/>
                    <a:pt x="1919" y="15235"/>
                    <a:pt x="2278" y="15235"/>
                  </a:cubicBezTo>
                  <a:cubicBezTo>
                    <a:pt x="2998" y="15235"/>
                    <a:pt x="3927" y="15475"/>
                    <a:pt x="4976" y="15984"/>
                  </a:cubicBezTo>
                  <a:cubicBezTo>
                    <a:pt x="8183" y="17483"/>
                    <a:pt x="12380" y="21350"/>
                    <a:pt x="15137" y="27614"/>
                  </a:cubicBezTo>
                  <a:cubicBezTo>
                    <a:pt x="15167" y="27704"/>
                    <a:pt x="15257" y="27764"/>
                    <a:pt x="15377" y="27764"/>
                  </a:cubicBezTo>
                  <a:cubicBezTo>
                    <a:pt x="15497" y="27764"/>
                    <a:pt x="15587" y="27674"/>
                    <a:pt x="15617" y="27584"/>
                  </a:cubicBezTo>
                  <a:cubicBezTo>
                    <a:pt x="15617" y="27584"/>
                    <a:pt x="15947" y="26565"/>
                    <a:pt x="16246" y="25216"/>
                  </a:cubicBezTo>
                  <a:cubicBezTo>
                    <a:pt x="16576" y="23868"/>
                    <a:pt x="16906" y="22219"/>
                    <a:pt x="16906" y="20870"/>
                  </a:cubicBezTo>
                  <a:cubicBezTo>
                    <a:pt x="16906" y="20690"/>
                    <a:pt x="16906" y="20511"/>
                    <a:pt x="16876" y="20331"/>
                  </a:cubicBezTo>
                  <a:cubicBezTo>
                    <a:pt x="16816" y="19342"/>
                    <a:pt x="16336" y="17303"/>
                    <a:pt x="15797" y="15085"/>
                  </a:cubicBezTo>
                  <a:cubicBezTo>
                    <a:pt x="15257" y="12867"/>
                    <a:pt x="14628" y="10529"/>
                    <a:pt x="14208" y="8970"/>
                  </a:cubicBezTo>
                  <a:cubicBezTo>
                    <a:pt x="13848" y="7682"/>
                    <a:pt x="13219" y="6513"/>
                    <a:pt x="12320" y="5493"/>
                  </a:cubicBezTo>
                  <a:cubicBezTo>
                    <a:pt x="11600" y="4684"/>
                    <a:pt x="10701" y="3785"/>
                    <a:pt x="9952" y="3305"/>
                  </a:cubicBezTo>
                  <a:cubicBezTo>
                    <a:pt x="9172" y="2826"/>
                    <a:pt x="8483" y="2496"/>
                    <a:pt x="7913" y="2046"/>
                  </a:cubicBezTo>
                  <a:cubicBezTo>
                    <a:pt x="7314" y="1627"/>
                    <a:pt x="6864" y="1087"/>
                    <a:pt x="6535" y="158"/>
                  </a:cubicBezTo>
                  <a:cubicBezTo>
                    <a:pt x="6485" y="59"/>
                    <a:pt x="6374" y="0"/>
                    <a:pt x="6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5;p39">
              <a:extLst>
                <a:ext uri="{FF2B5EF4-FFF2-40B4-BE49-F238E27FC236}">
                  <a16:creationId xmlns:a16="http://schemas.microsoft.com/office/drawing/2014/main" id="{5E7FC87B-BAE4-B0FD-38A1-4804A41896C7}"/>
                </a:ext>
              </a:extLst>
            </p:cNvPr>
            <p:cNvSpPr/>
            <p:nvPr/>
          </p:nvSpPr>
          <p:spPr>
            <a:xfrm>
              <a:off x="4899001" y="2840388"/>
              <a:ext cx="521906" cy="325278"/>
            </a:xfrm>
            <a:custGeom>
              <a:avLst/>
              <a:gdLst/>
              <a:ahLst/>
              <a:cxnLst/>
              <a:rect l="l" t="t" r="r" b="b"/>
              <a:pathLst>
                <a:path w="23201" h="14460" extrusionOk="0">
                  <a:moveTo>
                    <a:pt x="6235" y="0"/>
                  </a:moveTo>
                  <a:cubicBezTo>
                    <a:pt x="5875" y="30"/>
                    <a:pt x="5515" y="60"/>
                    <a:pt x="5216" y="210"/>
                  </a:cubicBezTo>
                  <a:cubicBezTo>
                    <a:pt x="4976" y="330"/>
                    <a:pt x="4766" y="540"/>
                    <a:pt x="4526" y="840"/>
                  </a:cubicBezTo>
                  <a:cubicBezTo>
                    <a:pt x="3657" y="1829"/>
                    <a:pt x="2548" y="3777"/>
                    <a:pt x="1619" y="5636"/>
                  </a:cubicBezTo>
                  <a:cubicBezTo>
                    <a:pt x="1169" y="6595"/>
                    <a:pt x="780" y="7494"/>
                    <a:pt x="480" y="8273"/>
                  </a:cubicBezTo>
                  <a:cubicBezTo>
                    <a:pt x="330" y="8663"/>
                    <a:pt x="210" y="9023"/>
                    <a:pt x="120" y="9322"/>
                  </a:cubicBezTo>
                  <a:cubicBezTo>
                    <a:pt x="30" y="9622"/>
                    <a:pt x="0" y="9862"/>
                    <a:pt x="0" y="10072"/>
                  </a:cubicBezTo>
                  <a:cubicBezTo>
                    <a:pt x="0" y="10431"/>
                    <a:pt x="0" y="10701"/>
                    <a:pt x="60" y="10971"/>
                  </a:cubicBezTo>
                  <a:cubicBezTo>
                    <a:pt x="120" y="11151"/>
                    <a:pt x="180" y="11301"/>
                    <a:pt x="270" y="11451"/>
                  </a:cubicBezTo>
                  <a:cubicBezTo>
                    <a:pt x="390" y="11690"/>
                    <a:pt x="630" y="11840"/>
                    <a:pt x="869" y="11900"/>
                  </a:cubicBezTo>
                  <a:cubicBezTo>
                    <a:pt x="1139" y="11990"/>
                    <a:pt x="1409" y="12020"/>
                    <a:pt x="1769" y="12020"/>
                  </a:cubicBezTo>
                  <a:cubicBezTo>
                    <a:pt x="1919" y="12020"/>
                    <a:pt x="2068" y="12020"/>
                    <a:pt x="2248" y="11990"/>
                  </a:cubicBezTo>
                  <a:cubicBezTo>
                    <a:pt x="2698" y="11990"/>
                    <a:pt x="3177" y="11810"/>
                    <a:pt x="3657" y="11571"/>
                  </a:cubicBezTo>
                  <a:cubicBezTo>
                    <a:pt x="5066" y="10911"/>
                    <a:pt x="6445" y="9652"/>
                    <a:pt x="6445" y="9652"/>
                  </a:cubicBezTo>
                  <a:cubicBezTo>
                    <a:pt x="6565" y="9532"/>
                    <a:pt x="6565" y="9382"/>
                    <a:pt x="6475" y="9262"/>
                  </a:cubicBezTo>
                  <a:cubicBezTo>
                    <a:pt x="6426" y="9214"/>
                    <a:pt x="6353" y="9183"/>
                    <a:pt x="6281" y="9183"/>
                  </a:cubicBezTo>
                  <a:cubicBezTo>
                    <a:pt x="6218" y="9183"/>
                    <a:pt x="6157" y="9207"/>
                    <a:pt x="6115" y="9262"/>
                  </a:cubicBezTo>
                  <a:cubicBezTo>
                    <a:pt x="6115" y="9262"/>
                    <a:pt x="6085" y="9292"/>
                    <a:pt x="5995" y="9352"/>
                  </a:cubicBezTo>
                  <a:cubicBezTo>
                    <a:pt x="5755" y="9562"/>
                    <a:pt x="5126" y="10072"/>
                    <a:pt x="4406" y="10551"/>
                  </a:cubicBezTo>
                  <a:cubicBezTo>
                    <a:pt x="3687" y="11031"/>
                    <a:pt x="2818" y="11451"/>
                    <a:pt x="2218" y="11481"/>
                  </a:cubicBezTo>
                  <a:lnTo>
                    <a:pt x="1769" y="11481"/>
                  </a:lnTo>
                  <a:cubicBezTo>
                    <a:pt x="1469" y="11481"/>
                    <a:pt x="1259" y="11481"/>
                    <a:pt x="1109" y="11421"/>
                  </a:cubicBezTo>
                  <a:cubicBezTo>
                    <a:pt x="959" y="11391"/>
                    <a:pt x="899" y="11361"/>
                    <a:pt x="809" y="11301"/>
                  </a:cubicBezTo>
                  <a:cubicBezTo>
                    <a:pt x="720" y="11211"/>
                    <a:pt x="660" y="11121"/>
                    <a:pt x="600" y="10911"/>
                  </a:cubicBezTo>
                  <a:cubicBezTo>
                    <a:pt x="540" y="10731"/>
                    <a:pt x="510" y="10431"/>
                    <a:pt x="510" y="10072"/>
                  </a:cubicBezTo>
                  <a:cubicBezTo>
                    <a:pt x="510" y="9922"/>
                    <a:pt x="570" y="9652"/>
                    <a:pt x="660" y="9322"/>
                  </a:cubicBezTo>
                  <a:cubicBezTo>
                    <a:pt x="1019" y="8153"/>
                    <a:pt x="1919" y="6115"/>
                    <a:pt x="2908" y="4287"/>
                  </a:cubicBezTo>
                  <a:cubicBezTo>
                    <a:pt x="3387" y="3388"/>
                    <a:pt x="3897" y="2548"/>
                    <a:pt x="4346" y="1889"/>
                  </a:cubicBezTo>
                  <a:cubicBezTo>
                    <a:pt x="4586" y="1589"/>
                    <a:pt x="4796" y="1289"/>
                    <a:pt x="5006" y="1080"/>
                  </a:cubicBezTo>
                  <a:cubicBezTo>
                    <a:pt x="5186" y="870"/>
                    <a:pt x="5366" y="750"/>
                    <a:pt x="5455" y="690"/>
                  </a:cubicBezTo>
                  <a:cubicBezTo>
                    <a:pt x="5635" y="600"/>
                    <a:pt x="5905" y="540"/>
                    <a:pt x="6235" y="540"/>
                  </a:cubicBezTo>
                  <a:cubicBezTo>
                    <a:pt x="7014" y="540"/>
                    <a:pt x="8123" y="870"/>
                    <a:pt x="9202" y="1349"/>
                  </a:cubicBezTo>
                  <a:cubicBezTo>
                    <a:pt x="10251" y="1859"/>
                    <a:pt x="11300" y="2518"/>
                    <a:pt x="11990" y="3178"/>
                  </a:cubicBezTo>
                  <a:cubicBezTo>
                    <a:pt x="12859" y="4017"/>
                    <a:pt x="15527" y="6805"/>
                    <a:pt x="18015" y="9412"/>
                  </a:cubicBezTo>
                  <a:cubicBezTo>
                    <a:pt x="19244" y="10701"/>
                    <a:pt x="20413" y="11960"/>
                    <a:pt x="21282" y="12859"/>
                  </a:cubicBezTo>
                  <a:cubicBezTo>
                    <a:pt x="22151" y="13789"/>
                    <a:pt x="22691" y="14388"/>
                    <a:pt x="22691" y="14388"/>
                  </a:cubicBezTo>
                  <a:cubicBezTo>
                    <a:pt x="22740" y="14438"/>
                    <a:pt x="22808" y="14460"/>
                    <a:pt x="22879" y="14460"/>
                  </a:cubicBezTo>
                  <a:cubicBezTo>
                    <a:pt x="22937" y="14460"/>
                    <a:pt x="22996" y="14445"/>
                    <a:pt x="23050" y="14418"/>
                  </a:cubicBezTo>
                  <a:cubicBezTo>
                    <a:pt x="23140" y="14358"/>
                    <a:pt x="23200" y="14208"/>
                    <a:pt x="23140" y="14088"/>
                  </a:cubicBezTo>
                  <a:lnTo>
                    <a:pt x="19813" y="6625"/>
                  </a:lnTo>
                  <a:cubicBezTo>
                    <a:pt x="19753" y="6535"/>
                    <a:pt x="19693" y="6475"/>
                    <a:pt x="19603" y="6475"/>
                  </a:cubicBezTo>
                  <a:cubicBezTo>
                    <a:pt x="19573" y="6475"/>
                    <a:pt x="19244" y="6415"/>
                    <a:pt x="18944" y="6205"/>
                  </a:cubicBezTo>
                  <a:cubicBezTo>
                    <a:pt x="18614" y="5965"/>
                    <a:pt x="18254" y="5606"/>
                    <a:pt x="18165" y="4856"/>
                  </a:cubicBezTo>
                  <a:cubicBezTo>
                    <a:pt x="18138" y="4749"/>
                    <a:pt x="18039" y="4642"/>
                    <a:pt x="17911" y="4642"/>
                  </a:cubicBezTo>
                  <a:cubicBezTo>
                    <a:pt x="17896" y="4642"/>
                    <a:pt x="17881" y="4643"/>
                    <a:pt x="17865" y="4646"/>
                  </a:cubicBezTo>
                  <a:cubicBezTo>
                    <a:pt x="17715" y="4676"/>
                    <a:pt x="17625" y="4796"/>
                    <a:pt x="17625" y="4946"/>
                  </a:cubicBezTo>
                  <a:cubicBezTo>
                    <a:pt x="17775" y="5845"/>
                    <a:pt x="18254" y="6385"/>
                    <a:pt x="18674" y="6655"/>
                  </a:cubicBezTo>
                  <a:cubicBezTo>
                    <a:pt x="18965" y="6849"/>
                    <a:pt x="19231" y="6930"/>
                    <a:pt x="19391" y="6963"/>
                  </a:cubicBezTo>
                  <a:lnTo>
                    <a:pt x="19391" y="6963"/>
                  </a:lnTo>
                  <a:lnTo>
                    <a:pt x="22054" y="12937"/>
                  </a:lnTo>
                  <a:lnTo>
                    <a:pt x="22054" y="12937"/>
                  </a:lnTo>
                  <a:cubicBezTo>
                    <a:pt x="21167" y="11995"/>
                    <a:pt x="19806" y="10555"/>
                    <a:pt x="18374" y="9053"/>
                  </a:cubicBezTo>
                  <a:cubicBezTo>
                    <a:pt x="15916" y="6445"/>
                    <a:pt x="13249" y="3657"/>
                    <a:pt x="12350" y="2818"/>
                  </a:cubicBezTo>
                  <a:cubicBezTo>
                    <a:pt x="11600" y="2099"/>
                    <a:pt x="10521" y="1409"/>
                    <a:pt x="9412" y="870"/>
                  </a:cubicBezTo>
                  <a:cubicBezTo>
                    <a:pt x="8303" y="360"/>
                    <a:pt x="7164" y="30"/>
                    <a:pt x="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6;p39">
              <a:extLst>
                <a:ext uri="{FF2B5EF4-FFF2-40B4-BE49-F238E27FC236}">
                  <a16:creationId xmlns:a16="http://schemas.microsoft.com/office/drawing/2014/main" id="{2D63D258-BFD9-E80F-046C-B6DA72D7D28E}"/>
                </a:ext>
              </a:extLst>
            </p:cNvPr>
            <p:cNvSpPr/>
            <p:nvPr/>
          </p:nvSpPr>
          <p:spPr>
            <a:xfrm>
              <a:off x="5454582" y="2822189"/>
              <a:ext cx="345928" cy="468751"/>
            </a:xfrm>
            <a:custGeom>
              <a:avLst/>
              <a:gdLst/>
              <a:ahLst/>
              <a:cxnLst/>
              <a:rect l="l" t="t" r="r" b="b"/>
              <a:pathLst>
                <a:path w="15378" h="20838" extrusionOk="0">
                  <a:moveTo>
                    <a:pt x="5336" y="0"/>
                  </a:moveTo>
                  <a:cubicBezTo>
                    <a:pt x="4227" y="0"/>
                    <a:pt x="2938" y="480"/>
                    <a:pt x="1919" y="989"/>
                  </a:cubicBezTo>
                  <a:cubicBezTo>
                    <a:pt x="900" y="1469"/>
                    <a:pt x="151" y="1948"/>
                    <a:pt x="151" y="1948"/>
                  </a:cubicBezTo>
                  <a:cubicBezTo>
                    <a:pt x="31" y="2038"/>
                    <a:pt x="1" y="2188"/>
                    <a:pt x="61" y="2308"/>
                  </a:cubicBezTo>
                  <a:cubicBezTo>
                    <a:pt x="121" y="2388"/>
                    <a:pt x="207" y="2441"/>
                    <a:pt x="294" y="2441"/>
                  </a:cubicBezTo>
                  <a:cubicBezTo>
                    <a:pt x="337" y="2441"/>
                    <a:pt x="381" y="2428"/>
                    <a:pt x="421" y="2398"/>
                  </a:cubicBezTo>
                  <a:cubicBezTo>
                    <a:pt x="421" y="2398"/>
                    <a:pt x="481" y="2368"/>
                    <a:pt x="570" y="2308"/>
                  </a:cubicBezTo>
                  <a:cubicBezTo>
                    <a:pt x="840" y="2128"/>
                    <a:pt x="1620" y="1679"/>
                    <a:pt x="2549" y="1289"/>
                  </a:cubicBezTo>
                  <a:cubicBezTo>
                    <a:pt x="3448" y="869"/>
                    <a:pt x="4497" y="510"/>
                    <a:pt x="5336" y="510"/>
                  </a:cubicBezTo>
                  <a:cubicBezTo>
                    <a:pt x="5816" y="510"/>
                    <a:pt x="6206" y="630"/>
                    <a:pt x="6475" y="839"/>
                  </a:cubicBezTo>
                  <a:cubicBezTo>
                    <a:pt x="6655" y="989"/>
                    <a:pt x="6835" y="1259"/>
                    <a:pt x="7015" y="1619"/>
                  </a:cubicBezTo>
                  <a:cubicBezTo>
                    <a:pt x="7315" y="2278"/>
                    <a:pt x="7584" y="3237"/>
                    <a:pt x="7854" y="4346"/>
                  </a:cubicBezTo>
                  <a:cubicBezTo>
                    <a:pt x="8274" y="5995"/>
                    <a:pt x="8634" y="7973"/>
                    <a:pt x="9113" y="9742"/>
                  </a:cubicBezTo>
                  <a:cubicBezTo>
                    <a:pt x="9563" y="11510"/>
                    <a:pt x="10102" y="13069"/>
                    <a:pt x="10882" y="13968"/>
                  </a:cubicBezTo>
                  <a:cubicBezTo>
                    <a:pt x="13040" y="16456"/>
                    <a:pt x="14359" y="18254"/>
                    <a:pt x="14838" y="20622"/>
                  </a:cubicBezTo>
                  <a:cubicBezTo>
                    <a:pt x="14864" y="20753"/>
                    <a:pt x="14981" y="20838"/>
                    <a:pt x="15090" y="20838"/>
                  </a:cubicBezTo>
                  <a:cubicBezTo>
                    <a:pt x="15106" y="20838"/>
                    <a:pt x="15122" y="20836"/>
                    <a:pt x="15138" y="20832"/>
                  </a:cubicBezTo>
                  <a:cubicBezTo>
                    <a:pt x="15288" y="20802"/>
                    <a:pt x="15378" y="20652"/>
                    <a:pt x="15348" y="20503"/>
                  </a:cubicBezTo>
                  <a:cubicBezTo>
                    <a:pt x="14838" y="18015"/>
                    <a:pt x="13459" y="16126"/>
                    <a:pt x="11271" y="13608"/>
                  </a:cubicBezTo>
                  <a:cubicBezTo>
                    <a:pt x="10762" y="13039"/>
                    <a:pt x="10312" y="12020"/>
                    <a:pt x="9952" y="10791"/>
                  </a:cubicBezTo>
                  <a:cubicBezTo>
                    <a:pt x="9383" y="8962"/>
                    <a:pt x="8963" y="6684"/>
                    <a:pt x="8484" y="4706"/>
                  </a:cubicBezTo>
                  <a:cubicBezTo>
                    <a:pt x="8274" y="3717"/>
                    <a:pt x="8034" y="2818"/>
                    <a:pt x="7764" y="2068"/>
                  </a:cubicBezTo>
                  <a:cubicBezTo>
                    <a:pt x="7495" y="1349"/>
                    <a:pt x="7195" y="779"/>
                    <a:pt x="6805" y="450"/>
                  </a:cubicBezTo>
                  <a:cubicBezTo>
                    <a:pt x="6385" y="120"/>
                    <a:pt x="5876"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67;p39">
              <a:extLst>
                <a:ext uri="{FF2B5EF4-FFF2-40B4-BE49-F238E27FC236}">
                  <a16:creationId xmlns:a16="http://schemas.microsoft.com/office/drawing/2014/main" id="{E31AC4E6-ED3F-7D81-99F0-AF8792B6C865}"/>
                </a:ext>
              </a:extLst>
            </p:cNvPr>
            <p:cNvSpPr/>
            <p:nvPr/>
          </p:nvSpPr>
          <p:spPr>
            <a:xfrm>
              <a:off x="5724297" y="2831615"/>
              <a:ext cx="887360" cy="1771099"/>
            </a:xfrm>
            <a:custGeom>
              <a:avLst/>
              <a:gdLst/>
              <a:ahLst/>
              <a:cxnLst/>
              <a:rect l="l" t="t" r="r" b="b"/>
              <a:pathLst>
                <a:path w="39447" h="78733" extrusionOk="0">
                  <a:moveTo>
                    <a:pt x="2219" y="1"/>
                  </a:moveTo>
                  <a:cubicBezTo>
                    <a:pt x="2159" y="1"/>
                    <a:pt x="2069" y="1"/>
                    <a:pt x="2009" y="31"/>
                  </a:cubicBezTo>
                  <a:cubicBezTo>
                    <a:pt x="1439" y="271"/>
                    <a:pt x="960" y="780"/>
                    <a:pt x="600" y="1170"/>
                  </a:cubicBezTo>
                  <a:cubicBezTo>
                    <a:pt x="270" y="1589"/>
                    <a:pt x="61" y="1979"/>
                    <a:pt x="61" y="1979"/>
                  </a:cubicBezTo>
                  <a:lnTo>
                    <a:pt x="1" y="2099"/>
                  </a:lnTo>
                  <a:cubicBezTo>
                    <a:pt x="1" y="2309"/>
                    <a:pt x="1" y="2519"/>
                    <a:pt x="1" y="2728"/>
                  </a:cubicBezTo>
                  <a:cubicBezTo>
                    <a:pt x="1" y="6573"/>
                    <a:pt x="1762" y="9513"/>
                    <a:pt x="2124" y="10046"/>
                  </a:cubicBezTo>
                  <a:lnTo>
                    <a:pt x="2124" y="10046"/>
                  </a:lnTo>
                  <a:cubicBezTo>
                    <a:pt x="2004" y="11701"/>
                    <a:pt x="1796" y="13264"/>
                    <a:pt x="1589" y="14418"/>
                  </a:cubicBezTo>
                  <a:cubicBezTo>
                    <a:pt x="1499" y="15018"/>
                    <a:pt x="1409" y="15497"/>
                    <a:pt x="1320" y="15827"/>
                  </a:cubicBezTo>
                  <a:cubicBezTo>
                    <a:pt x="1260" y="16157"/>
                    <a:pt x="1230" y="16337"/>
                    <a:pt x="1230" y="16337"/>
                  </a:cubicBezTo>
                  <a:cubicBezTo>
                    <a:pt x="1200" y="16487"/>
                    <a:pt x="1290" y="16636"/>
                    <a:pt x="1409" y="16666"/>
                  </a:cubicBezTo>
                  <a:cubicBezTo>
                    <a:pt x="1429" y="16670"/>
                    <a:pt x="1448" y="16672"/>
                    <a:pt x="1467" y="16672"/>
                  </a:cubicBezTo>
                  <a:cubicBezTo>
                    <a:pt x="1596" y="16672"/>
                    <a:pt x="1713" y="16587"/>
                    <a:pt x="1739" y="16457"/>
                  </a:cubicBezTo>
                  <a:cubicBezTo>
                    <a:pt x="1739" y="16457"/>
                    <a:pt x="2429" y="13429"/>
                    <a:pt x="2668" y="10012"/>
                  </a:cubicBezTo>
                  <a:cubicBezTo>
                    <a:pt x="2668" y="9952"/>
                    <a:pt x="2638" y="9892"/>
                    <a:pt x="2608" y="9832"/>
                  </a:cubicBezTo>
                  <a:lnTo>
                    <a:pt x="2578" y="9802"/>
                  </a:lnTo>
                  <a:cubicBezTo>
                    <a:pt x="2369" y="9473"/>
                    <a:pt x="510" y="6565"/>
                    <a:pt x="510" y="2728"/>
                  </a:cubicBezTo>
                  <a:cubicBezTo>
                    <a:pt x="510" y="2562"/>
                    <a:pt x="510" y="2370"/>
                    <a:pt x="534" y="2175"/>
                  </a:cubicBezTo>
                  <a:lnTo>
                    <a:pt x="534" y="2175"/>
                  </a:lnTo>
                  <a:cubicBezTo>
                    <a:pt x="603" y="2056"/>
                    <a:pt x="797" y="1748"/>
                    <a:pt x="1080" y="1440"/>
                  </a:cubicBezTo>
                  <a:cubicBezTo>
                    <a:pt x="1379" y="1080"/>
                    <a:pt x="1799" y="690"/>
                    <a:pt x="2219" y="540"/>
                  </a:cubicBezTo>
                  <a:cubicBezTo>
                    <a:pt x="2219" y="540"/>
                    <a:pt x="2339" y="630"/>
                    <a:pt x="2459" y="810"/>
                  </a:cubicBezTo>
                  <a:cubicBezTo>
                    <a:pt x="2668" y="1140"/>
                    <a:pt x="2878" y="1709"/>
                    <a:pt x="3118" y="2399"/>
                  </a:cubicBezTo>
                  <a:cubicBezTo>
                    <a:pt x="3508" y="3448"/>
                    <a:pt x="3897" y="4737"/>
                    <a:pt x="4377" y="5996"/>
                  </a:cubicBezTo>
                  <a:cubicBezTo>
                    <a:pt x="4886" y="7255"/>
                    <a:pt x="5426" y="8424"/>
                    <a:pt x="6115" y="9233"/>
                  </a:cubicBezTo>
                  <a:cubicBezTo>
                    <a:pt x="6535" y="9682"/>
                    <a:pt x="6835" y="10432"/>
                    <a:pt x="6985" y="11301"/>
                  </a:cubicBezTo>
                  <a:cubicBezTo>
                    <a:pt x="7164" y="12170"/>
                    <a:pt x="7224" y="13159"/>
                    <a:pt x="7224" y="14149"/>
                  </a:cubicBezTo>
                  <a:cubicBezTo>
                    <a:pt x="7224" y="15467"/>
                    <a:pt x="7105" y="16756"/>
                    <a:pt x="7015" y="17716"/>
                  </a:cubicBezTo>
                  <a:cubicBezTo>
                    <a:pt x="6955" y="18225"/>
                    <a:pt x="6895" y="18615"/>
                    <a:pt x="6835" y="18885"/>
                  </a:cubicBezTo>
                  <a:cubicBezTo>
                    <a:pt x="6805" y="19184"/>
                    <a:pt x="6775" y="19334"/>
                    <a:pt x="6775" y="19334"/>
                  </a:cubicBezTo>
                  <a:cubicBezTo>
                    <a:pt x="6775" y="19394"/>
                    <a:pt x="6775" y="19484"/>
                    <a:pt x="6805" y="19544"/>
                  </a:cubicBezTo>
                  <a:lnTo>
                    <a:pt x="6835" y="19544"/>
                  </a:lnTo>
                  <a:cubicBezTo>
                    <a:pt x="6955" y="19724"/>
                    <a:pt x="7914" y="21253"/>
                    <a:pt x="7914" y="22781"/>
                  </a:cubicBezTo>
                  <a:cubicBezTo>
                    <a:pt x="7914" y="23051"/>
                    <a:pt x="7884" y="23351"/>
                    <a:pt x="7824" y="23620"/>
                  </a:cubicBezTo>
                  <a:lnTo>
                    <a:pt x="7824" y="23710"/>
                  </a:lnTo>
                  <a:cubicBezTo>
                    <a:pt x="7824" y="23710"/>
                    <a:pt x="8154" y="27008"/>
                    <a:pt x="8543" y="30575"/>
                  </a:cubicBezTo>
                  <a:cubicBezTo>
                    <a:pt x="8753" y="32343"/>
                    <a:pt x="8993" y="34171"/>
                    <a:pt x="9203" y="35700"/>
                  </a:cubicBezTo>
                  <a:cubicBezTo>
                    <a:pt x="9323" y="36449"/>
                    <a:pt x="9413" y="37139"/>
                    <a:pt x="9532" y="37678"/>
                  </a:cubicBezTo>
                  <a:cubicBezTo>
                    <a:pt x="9622" y="38248"/>
                    <a:pt x="9712" y="38668"/>
                    <a:pt x="9832" y="38937"/>
                  </a:cubicBezTo>
                  <a:cubicBezTo>
                    <a:pt x="10012" y="39477"/>
                    <a:pt x="10432" y="40196"/>
                    <a:pt x="10971" y="41066"/>
                  </a:cubicBezTo>
                  <a:cubicBezTo>
                    <a:pt x="11810" y="42384"/>
                    <a:pt x="12920" y="44033"/>
                    <a:pt x="13909" y="45682"/>
                  </a:cubicBezTo>
                  <a:cubicBezTo>
                    <a:pt x="14928" y="47330"/>
                    <a:pt x="15827" y="48979"/>
                    <a:pt x="16217" y="50298"/>
                  </a:cubicBezTo>
                  <a:cubicBezTo>
                    <a:pt x="16786" y="52096"/>
                    <a:pt x="17116" y="53625"/>
                    <a:pt x="17715" y="55303"/>
                  </a:cubicBezTo>
                  <a:cubicBezTo>
                    <a:pt x="18345" y="56952"/>
                    <a:pt x="19244" y="58750"/>
                    <a:pt x="20893" y="61088"/>
                  </a:cubicBezTo>
                  <a:cubicBezTo>
                    <a:pt x="21732" y="62287"/>
                    <a:pt x="23291" y="63936"/>
                    <a:pt x="25149" y="65824"/>
                  </a:cubicBezTo>
                  <a:cubicBezTo>
                    <a:pt x="30694" y="71399"/>
                    <a:pt x="38967" y="78653"/>
                    <a:pt x="38967" y="78653"/>
                  </a:cubicBezTo>
                  <a:cubicBezTo>
                    <a:pt x="39023" y="78709"/>
                    <a:pt x="39092" y="78732"/>
                    <a:pt x="39158" y="78732"/>
                  </a:cubicBezTo>
                  <a:cubicBezTo>
                    <a:pt x="39235" y="78732"/>
                    <a:pt x="39309" y="78701"/>
                    <a:pt x="39357" y="78653"/>
                  </a:cubicBezTo>
                  <a:cubicBezTo>
                    <a:pt x="39447" y="78533"/>
                    <a:pt x="39447" y="78353"/>
                    <a:pt x="39327" y="78264"/>
                  </a:cubicBezTo>
                  <a:cubicBezTo>
                    <a:pt x="39327" y="78264"/>
                    <a:pt x="39087" y="78084"/>
                    <a:pt x="38697" y="77724"/>
                  </a:cubicBezTo>
                  <a:cubicBezTo>
                    <a:pt x="37259" y="76435"/>
                    <a:pt x="33632" y="73228"/>
                    <a:pt x="30005" y="69811"/>
                  </a:cubicBezTo>
                  <a:cubicBezTo>
                    <a:pt x="28176" y="68102"/>
                    <a:pt x="26378" y="66334"/>
                    <a:pt x="24819" y="64745"/>
                  </a:cubicBezTo>
                  <a:cubicBezTo>
                    <a:pt x="23291" y="63187"/>
                    <a:pt x="22032" y="61778"/>
                    <a:pt x="21342" y="60789"/>
                  </a:cubicBezTo>
                  <a:cubicBezTo>
                    <a:pt x="19694" y="58481"/>
                    <a:pt x="18824" y="56742"/>
                    <a:pt x="18225" y="55123"/>
                  </a:cubicBezTo>
                  <a:cubicBezTo>
                    <a:pt x="17625" y="53475"/>
                    <a:pt x="17266" y="51976"/>
                    <a:pt x="16726" y="50148"/>
                  </a:cubicBezTo>
                  <a:cubicBezTo>
                    <a:pt x="16157" y="48289"/>
                    <a:pt x="14718" y="45921"/>
                    <a:pt x="13339" y="43763"/>
                  </a:cubicBezTo>
                  <a:cubicBezTo>
                    <a:pt x="12650" y="42684"/>
                    <a:pt x="11960" y="41665"/>
                    <a:pt x="11421" y="40796"/>
                  </a:cubicBezTo>
                  <a:cubicBezTo>
                    <a:pt x="10881" y="39926"/>
                    <a:pt x="10462" y="39207"/>
                    <a:pt x="10312" y="38757"/>
                  </a:cubicBezTo>
                  <a:cubicBezTo>
                    <a:pt x="10252" y="38548"/>
                    <a:pt x="10132" y="38128"/>
                    <a:pt x="10042" y="37588"/>
                  </a:cubicBezTo>
                  <a:cubicBezTo>
                    <a:pt x="9682" y="35700"/>
                    <a:pt x="9263" y="32193"/>
                    <a:pt x="8933" y="29196"/>
                  </a:cubicBezTo>
                  <a:cubicBezTo>
                    <a:pt x="8753" y="27697"/>
                    <a:pt x="8603" y="26288"/>
                    <a:pt x="8513" y="25299"/>
                  </a:cubicBezTo>
                  <a:cubicBezTo>
                    <a:pt x="8415" y="24462"/>
                    <a:pt x="8357" y="23887"/>
                    <a:pt x="8339" y="23709"/>
                  </a:cubicBezTo>
                  <a:lnTo>
                    <a:pt x="8339" y="23709"/>
                  </a:lnTo>
                  <a:cubicBezTo>
                    <a:pt x="8397" y="23392"/>
                    <a:pt x="8453" y="23100"/>
                    <a:pt x="8453" y="22781"/>
                  </a:cubicBezTo>
                  <a:cubicBezTo>
                    <a:pt x="8453" y="21852"/>
                    <a:pt x="8154" y="20983"/>
                    <a:pt x="7854" y="20323"/>
                  </a:cubicBezTo>
                  <a:cubicBezTo>
                    <a:pt x="7627" y="19825"/>
                    <a:pt x="7401" y="19463"/>
                    <a:pt x="7304" y="19316"/>
                  </a:cubicBezTo>
                  <a:lnTo>
                    <a:pt x="7304" y="19316"/>
                  </a:lnTo>
                  <a:cubicBezTo>
                    <a:pt x="7393" y="18802"/>
                    <a:pt x="7764" y="16522"/>
                    <a:pt x="7764" y="14149"/>
                  </a:cubicBezTo>
                  <a:cubicBezTo>
                    <a:pt x="7764" y="13130"/>
                    <a:pt x="7704" y="12110"/>
                    <a:pt x="7494" y="11181"/>
                  </a:cubicBezTo>
                  <a:cubicBezTo>
                    <a:pt x="7314" y="10282"/>
                    <a:pt x="7015" y="9443"/>
                    <a:pt x="6535" y="8873"/>
                  </a:cubicBezTo>
                  <a:cubicBezTo>
                    <a:pt x="6025" y="8334"/>
                    <a:pt x="5576" y="7494"/>
                    <a:pt x="5186" y="6565"/>
                  </a:cubicBezTo>
                  <a:cubicBezTo>
                    <a:pt x="4587" y="5186"/>
                    <a:pt x="4107" y="3598"/>
                    <a:pt x="3657" y="2339"/>
                  </a:cubicBezTo>
                  <a:cubicBezTo>
                    <a:pt x="3448" y="1709"/>
                    <a:pt x="3238" y="1170"/>
                    <a:pt x="3028" y="750"/>
                  </a:cubicBezTo>
                  <a:cubicBezTo>
                    <a:pt x="2908" y="540"/>
                    <a:pt x="2818" y="390"/>
                    <a:pt x="2698" y="241"/>
                  </a:cubicBezTo>
                  <a:cubicBezTo>
                    <a:pt x="2638" y="181"/>
                    <a:pt x="2548" y="121"/>
                    <a:pt x="2488" y="91"/>
                  </a:cubicBezTo>
                  <a:cubicBezTo>
                    <a:pt x="2399" y="31"/>
                    <a:pt x="2309"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68;p39">
              <a:extLst>
                <a:ext uri="{FF2B5EF4-FFF2-40B4-BE49-F238E27FC236}">
                  <a16:creationId xmlns:a16="http://schemas.microsoft.com/office/drawing/2014/main" id="{7DA261F8-D29C-DE60-5730-E491E90D486C}"/>
                </a:ext>
              </a:extLst>
            </p:cNvPr>
            <p:cNvSpPr/>
            <p:nvPr/>
          </p:nvSpPr>
          <p:spPr>
            <a:xfrm>
              <a:off x="5165994" y="2819490"/>
              <a:ext cx="544177" cy="486162"/>
            </a:xfrm>
            <a:custGeom>
              <a:avLst/>
              <a:gdLst/>
              <a:ahLst/>
              <a:cxnLst/>
              <a:rect l="l" t="t" r="r" b="b"/>
              <a:pathLst>
                <a:path w="24191" h="21612" extrusionOk="0">
                  <a:moveTo>
                    <a:pt x="10462" y="0"/>
                  </a:moveTo>
                  <a:cubicBezTo>
                    <a:pt x="9713" y="0"/>
                    <a:pt x="8723" y="210"/>
                    <a:pt x="7614" y="570"/>
                  </a:cubicBezTo>
                  <a:cubicBezTo>
                    <a:pt x="4347" y="1619"/>
                    <a:pt x="181" y="3687"/>
                    <a:pt x="181" y="3687"/>
                  </a:cubicBezTo>
                  <a:cubicBezTo>
                    <a:pt x="61" y="3747"/>
                    <a:pt x="1" y="3927"/>
                    <a:pt x="61" y="4047"/>
                  </a:cubicBezTo>
                  <a:cubicBezTo>
                    <a:pt x="127" y="4135"/>
                    <a:pt x="225" y="4190"/>
                    <a:pt x="320" y="4190"/>
                  </a:cubicBezTo>
                  <a:cubicBezTo>
                    <a:pt x="354" y="4190"/>
                    <a:pt x="388" y="4183"/>
                    <a:pt x="421" y="4167"/>
                  </a:cubicBezTo>
                  <a:cubicBezTo>
                    <a:pt x="421" y="4167"/>
                    <a:pt x="541" y="4107"/>
                    <a:pt x="750" y="4017"/>
                  </a:cubicBezTo>
                  <a:cubicBezTo>
                    <a:pt x="1470" y="3657"/>
                    <a:pt x="3298" y="2788"/>
                    <a:pt x="5276" y="1979"/>
                  </a:cubicBezTo>
                  <a:cubicBezTo>
                    <a:pt x="6266" y="1589"/>
                    <a:pt x="7255" y="1229"/>
                    <a:pt x="8184" y="959"/>
                  </a:cubicBezTo>
                  <a:cubicBezTo>
                    <a:pt x="9083" y="690"/>
                    <a:pt x="9922" y="510"/>
                    <a:pt x="10462" y="510"/>
                  </a:cubicBezTo>
                  <a:cubicBezTo>
                    <a:pt x="10672" y="510"/>
                    <a:pt x="10822" y="540"/>
                    <a:pt x="10942" y="570"/>
                  </a:cubicBezTo>
                  <a:cubicBezTo>
                    <a:pt x="11391" y="690"/>
                    <a:pt x="11961" y="1169"/>
                    <a:pt x="12500" y="1889"/>
                  </a:cubicBezTo>
                  <a:cubicBezTo>
                    <a:pt x="13340" y="2968"/>
                    <a:pt x="14179" y="4556"/>
                    <a:pt x="14988" y="6175"/>
                  </a:cubicBezTo>
                  <a:cubicBezTo>
                    <a:pt x="15767" y="7764"/>
                    <a:pt x="16517" y="9382"/>
                    <a:pt x="17116" y="10551"/>
                  </a:cubicBezTo>
                  <a:cubicBezTo>
                    <a:pt x="17926" y="12080"/>
                    <a:pt x="18375" y="13129"/>
                    <a:pt x="18915" y="14118"/>
                  </a:cubicBezTo>
                  <a:cubicBezTo>
                    <a:pt x="19424" y="15077"/>
                    <a:pt x="20024" y="15917"/>
                    <a:pt x="21043" y="16996"/>
                  </a:cubicBezTo>
                  <a:cubicBezTo>
                    <a:pt x="22032" y="18045"/>
                    <a:pt x="22632" y="18704"/>
                    <a:pt x="22961" y="19334"/>
                  </a:cubicBezTo>
                  <a:cubicBezTo>
                    <a:pt x="23321" y="19933"/>
                    <a:pt x="23471" y="20503"/>
                    <a:pt x="23651" y="21372"/>
                  </a:cubicBezTo>
                  <a:cubicBezTo>
                    <a:pt x="23651" y="21522"/>
                    <a:pt x="23801" y="21612"/>
                    <a:pt x="23950" y="21612"/>
                  </a:cubicBezTo>
                  <a:cubicBezTo>
                    <a:pt x="24100" y="21582"/>
                    <a:pt x="24190" y="21432"/>
                    <a:pt x="24160" y="21282"/>
                  </a:cubicBezTo>
                  <a:cubicBezTo>
                    <a:pt x="23980" y="20383"/>
                    <a:pt x="23830" y="19753"/>
                    <a:pt x="23441" y="19064"/>
                  </a:cubicBezTo>
                  <a:cubicBezTo>
                    <a:pt x="23021" y="18374"/>
                    <a:pt x="22422" y="17685"/>
                    <a:pt x="21403" y="16636"/>
                  </a:cubicBezTo>
                  <a:cubicBezTo>
                    <a:pt x="20413" y="15587"/>
                    <a:pt x="19874" y="14778"/>
                    <a:pt x="19364" y="13848"/>
                  </a:cubicBezTo>
                  <a:cubicBezTo>
                    <a:pt x="18855" y="12919"/>
                    <a:pt x="18405" y="11840"/>
                    <a:pt x="17566" y="10311"/>
                  </a:cubicBezTo>
                  <a:cubicBezTo>
                    <a:pt x="16787" y="8783"/>
                    <a:pt x="15737" y="6415"/>
                    <a:pt x="14628" y="4347"/>
                  </a:cubicBezTo>
                  <a:cubicBezTo>
                    <a:pt x="14089" y="3297"/>
                    <a:pt x="13519" y="2338"/>
                    <a:pt x="12920" y="1589"/>
                  </a:cubicBezTo>
                  <a:cubicBezTo>
                    <a:pt x="12320" y="810"/>
                    <a:pt x="11751" y="270"/>
                    <a:pt x="11091" y="60"/>
                  </a:cubicBezTo>
                  <a:cubicBezTo>
                    <a:pt x="10912" y="0"/>
                    <a:pt x="10702" y="0"/>
                    <a:pt x="1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69;p39">
              <a:extLst>
                <a:ext uri="{FF2B5EF4-FFF2-40B4-BE49-F238E27FC236}">
                  <a16:creationId xmlns:a16="http://schemas.microsoft.com/office/drawing/2014/main" id="{2EA1F0A2-73A4-8233-DF37-57653F2AEBF2}"/>
                </a:ext>
              </a:extLst>
            </p:cNvPr>
            <p:cNvSpPr/>
            <p:nvPr/>
          </p:nvSpPr>
          <p:spPr>
            <a:xfrm>
              <a:off x="5464705" y="3214614"/>
              <a:ext cx="50591" cy="104534"/>
            </a:xfrm>
            <a:custGeom>
              <a:avLst/>
              <a:gdLst/>
              <a:ahLst/>
              <a:cxnLst/>
              <a:rect l="l" t="t" r="r" b="b"/>
              <a:pathLst>
                <a:path w="2249" h="4647" extrusionOk="0">
                  <a:moveTo>
                    <a:pt x="270" y="0"/>
                  </a:moveTo>
                  <a:cubicBezTo>
                    <a:pt x="203" y="0"/>
                    <a:pt x="135" y="30"/>
                    <a:pt x="90" y="90"/>
                  </a:cubicBezTo>
                  <a:cubicBezTo>
                    <a:pt x="1" y="180"/>
                    <a:pt x="1" y="360"/>
                    <a:pt x="90" y="450"/>
                  </a:cubicBezTo>
                  <a:cubicBezTo>
                    <a:pt x="1110" y="1469"/>
                    <a:pt x="1709" y="2908"/>
                    <a:pt x="1709" y="4346"/>
                  </a:cubicBezTo>
                  <a:lnTo>
                    <a:pt x="1709" y="4406"/>
                  </a:lnTo>
                  <a:cubicBezTo>
                    <a:pt x="1709" y="4526"/>
                    <a:pt x="1829" y="4646"/>
                    <a:pt x="1979" y="4646"/>
                  </a:cubicBezTo>
                  <a:cubicBezTo>
                    <a:pt x="2129" y="4646"/>
                    <a:pt x="2249" y="4556"/>
                    <a:pt x="2249" y="4406"/>
                  </a:cubicBezTo>
                  <a:lnTo>
                    <a:pt x="2249" y="4346"/>
                  </a:lnTo>
                  <a:cubicBezTo>
                    <a:pt x="2249" y="2758"/>
                    <a:pt x="1589" y="1199"/>
                    <a:pt x="450" y="90"/>
                  </a:cubicBezTo>
                  <a:cubicBezTo>
                    <a:pt x="405" y="30"/>
                    <a:pt x="338" y="0"/>
                    <a:pt x="270"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70;p39">
              <a:extLst>
                <a:ext uri="{FF2B5EF4-FFF2-40B4-BE49-F238E27FC236}">
                  <a16:creationId xmlns:a16="http://schemas.microsoft.com/office/drawing/2014/main" id="{260F4FAC-533A-4340-938D-E3206EEBD9BC}"/>
                </a:ext>
              </a:extLst>
            </p:cNvPr>
            <p:cNvSpPr/>
            <p:nvPr/>
          </p:nvSpPr>
          <p:spPr>
            <a:xfrm>
              <a:off x="5190963" y="3239561"/>
              <a:ext cx="1285162" cy="1360700"/>
            </a:xfrm>
            <a:custGeom>
              <a:avLst/>
              <a:gdLst/>
              <a:ahLst/>
              <a:cxnLst/>
              <a:rect l="l" t="t" r="r" b="b"/>
              <a:pathLst>
                <a:path w="57131" h="60489" extrusionOk="0">
                  <a:moveTo>
                    <a:pt x="11870" y="0"/>
                  </a:moveTo>
                  <a:cubicBezTo>
                    <a:pt x="11630" y="0"/>
                    <a:pt x="11420" y="90"/>
                    <a:pt x="11210" y="240"/>
                  </a:cubicBezTo>
                  <a:cubicBezTo>
                    <a:pt x="10911" y="480"/>
                    <a:pt x="10731" y="780"/>
                    <a:pt x="10581" y="1109"/>
                  </a:cubicBezTo>
                  <a:cubicBezTo>
                    <a:pt x="10041" y="2248"/>
                    <a:pt x="9802" y="3417"/>
                    <a:pt x="9802" y="4586"/>
                  </a:cubicBezTo>
                  <a:cubicBezTo>
                    <a:pt x="9802" y="6355"/>
                    <a:pt x="10311" y="8093"/>
                    <a:pt x="11031" y="9772"/>
                  </a:cubicBezTo>
                  <a:cubicBezTo>
                    <a:pt x="12230" y="12529"/>
                    <a:pt x="13818" y="15227"/>
                    <a:pt x="13968" y="18225"/>
                  </a:cubicBezTo>
                  <a:cubicBezTo>
                    <a:pt x="13968" y="18344"/>
                    <a:pt x="13968" y="18434"/>
                    <a:pt x="13968" y="18554"/>
                  </a:cubicBezTo>
                  <a:cubicBezTo>
                    <a:pt x="13968" y="20503"/>
                    <a:pt x="13159" y="22421"/>
                    <a:pt x="11600" y="23620"/>
                  </a:cubicBezTo>
                  <a:cubicBezTo>
                    <a:pt x="10731" y="24279"/>
                    <a:pt x="9921" y="24519"/>
                    <a:pt x="9142" y="24519"/>
                  </a:cubicBezTo>
                  <a:cubicBezTo>
                    <a:pt x="8243" y="24519"/>
                    <a:pt x="7374" y="24219"/>
                    <a:pt x="6534" y="23920"/>
                  </a:cubicBezTo>
                  <a:cubicBezTo>
                    <a:pt x="5665" y="23620"/>
                    <a:pt x="4826" y="23290"/>
                    <a:pt x="3927" y="23290"/>
                  </a:cubicBezTo>
                  <a:cubicBezTo>
                    <a:pt x="3357" y="23290"/>
                    <a:pt x="2758" y="23440"/>
                    <a:pt x="2158" y="23770"/>
                  </a:cubicBezTo>
                  <a:cubicBezTo>
                    <a:pt x="749" y="24549"/>
                    <a:pt x="0" y="26078"/>
                    <a:pt x="0" y="27636"/>
                  </a:cubicBezTo>
                  <a:cubicBezTo>
                    <a:pt x="0" y="27966"/>
                    <a:pt x="30" y="28266"/>
                    <a:pt x="90" y="28596"/>
                  </a:cubicBezTo>
                  <a:cubicBezTo>
                    <a:pt x="779" y="32043"/>
                    <a:pt x="4047" y="33871"/>
                    <a:pt x="7254" y="34770"/>
                  </a:cubicBezTo>
                  <a:cubicBezTo>
                    <a:pt x="10011" y="35550"/>
                    <a:pt x="13698" y="37408"/>
                    <a:pt x="16306" y="38637"/>
                  </a:cubicBezTo>
                  <a:cubicBezTo>
                    <a:pt x="23949" y="42204"/>
                    <a:pt x="23830" y="48978"/>
                    <a:pt x="28086" y="55213"/>
                  </a:cubicBezTo>
                  <a:cubicBezTo>
                    <a:pt x="30394" y="58600"/>
                    <a:pt x="33421" y="59409"/>
                    <a:pt x="36778" y="59409"/>
                  </a:cubicBezTo>
                  <a:cubicBezTo>
                    <a:pt x="38277" y="59409"/>
                    <a:pt x="39806" y="59259"/>
                    <a:pt x="41394" y="59109"/>
                  </a:cubicBezTo>
                  <a:cubicBezTo>
                    <a:pt x="42953" y="58930"/>
                    <a:pt x="44572" y="58780"/>
                    <a:pt x="46160" y="58780"/>
                  </a:cubicBezTo>
                  <a:cubicBezTo>
                    <a:pt x="47000" y="58780"/>
                    <a:pt x="47839" y="58840"/>
                    <a:pt x="48678" y="58930"/>
                  </a:cubicBezTo>
                  <a:cubicBezTo>
                    <a:pt x="50327" y="59169"/>
                    <a:pt x="51945" y="59619"/>
                    <a:pt x="53504" y="60248"/>
                  </a:cubicBezTo>
                  <a:cubicBezTo>
                    <a:pt x="53834" y="60398"/>
                    <a:pt x="54193" y="60488"/>
                    <a:pt x="54523" y="60488"/>
                  </a:cubicBezTo>
                  <a:cubicBezTo>
                    <a:pt x="55962" y="60488"/>
                    <a:pt x="57131" y="59259"/>
                    <a:pt x="57131" y="57910"/>
                  </a:cubicBezTo>
                  <a:cubicBezTo>
                    <a:pt x="57131" y="57371"/>
                    <a:pt x="56951" y="56831"/>
                    <a:pt x="56531" y="56352"/>
                  </a:cubicBezTo>
                  <a:cubicBezTo>
                    <a:pt x="56352" y="56112"/>
                    <a:pt x="56142" y="55872"/>
                    <a:pt x="55902" y="55692"/>
                  </a:cubicBezTo>
                  <a:cubicBezTo>
                    <a:pt x="53954" y="53864"/>
                    <a:pt x="52425" y="51646"/>
                    <a:pt x="50327" y="49997"/>
                  </a:cubicBezTo>
                  <a:cubicBezTo>
                    <a:pt x="45111" y="45861"/>
                    <a:pt x="41005" y="41035"/>
                    <a:pt x="38757" y="31773"/>
                  </a:cubicBezTo>
                  <a:cubicBezTo>
                    <a:pt x="36988" y="24429"/>
                    <a:pt x="32042" y="24579"/>
                    <a:pt x="31203" y="17056"/>
                  </a:cubicBezTo>
                  <a:cubicBezTo>
                    <a:pt x="30963" y="14807"/>
                    <a:pt x="29195" y="9022"/>
                    <a:pt x="28565" y="5156"/>
                  </a:cubicBezTo>
                  <a:cubicBezTo>
                    <a:pt x="28416" y="4077"/>
                    <a:pt x="27636" y="3507"/>
                    <a:pt x="26707" y="3507"/>
                  </a:cubicBezTo>
                  <a:cubicBezTo>
                    <a:pt x="25658" y="3507"/>
                    <a:pt x="24429" y="4197"/>
                    <a:pt x="23560" y="5755"/>
                  </a:cubicBezTo>
                  <a:cubicBezTo>
                    <a:pt x="23440" y="4526"/>
                    <a:pt x="23290" y="3507"/>
                    <a:pt x="23050" y="2698"/>
                  </a:cubicBezTo>
                  <a:cubicBezTo>
                    <a:pt x="23050" y="2788"/>
                    <a:pt x="22960" y="2908"/>
                    <a:pt x="22840" y="2938"/>
                  </a:cubicBezTo>
                  <a:lnTo>
                    <a:pt x="22780" y="2938"/>
                  </a:lnTo>
                  <a:cubicBezTo>
                    <a:pt x="22661" y="2938"/>
                    <a:pt x="22541" y="2848"/>
                    <a:pt x="22541" y="2698"/>
                  </a:cubicBezTo>
                  <a:cubicBezTo>
                    <a:pt x="22361" y="1829"/>
                    <a:pt x="22211" y="1259"/>
                    <a:pt x="21851" y="660"/>
                  </a:cubicBezTo>
                  <a:cubicBezTo>
                    <a:pt x="21851" y="630"/>
                    <a:pt x="21821" y="570"/>
                    <a:pt x="21791" y="540"/>
                  </a:cubicBezTo>
                  <a:cubicBezTo>
                    <a:pt x="21432" y="270"/>
                    <a:pt x="21012" y="90"/>
                    <a:pt x="20502" y="0"/>
                  </a:cubicBezTo>
                  <a:lnTo>
                    <a:pt x="20263" y="0"/>
                  </a:lnTo>
                  <a:cubicBezTo>
                    <a:pt x="19453" y="0"/>
                    <a:pt x="18674" y="540"/>
                    <a:pt x="17895" y="1079"/>
                  </a:cubicBezTo>
                  <a:cubicBezTo>
                    <a:pt x="17115" y="1619"/>
                    <a:pt x="16336" y="2158"/>
                    <a:pt x="15617" y="2158"/>
                  </a:cubicBezTo>
                  <a:cubicBezTo>
                    <a:pt x="15407" y="2158"/>
                    <a:pt x="15197" y="2098"/>
                    <a:pt x="14987" y="2008"/>
                  </a:cubicBezTo>
                  <a:cubicBezTo>
                    <a:pt x="14717" y="1889"/>
                    <a:pt x="14418" y="1649"/>
                    <a:pt x="14118" y="1349"/>
                  </a:cubicBezTo>
                  <a:lnTo>
                    <a:pt x="14118" y="1349"/>
                  </a:lnTo>
                  <a:cubicBezTo>
                    <a:pt x="14298" y="1979"/>
                    <a:pt x="14418" y="2608"/>
                    <a:pt x="14418" y="3237"/>
                  </a:cubicBezTo>
                  <a:lnTo>
                    <a:pt x="14418" y="3297"/>
                  </a:lnTo>
                  <a:cubicBezTo>
                    <a:pt x="14418" y="3447"/>
                    <a:pt x="14298" y="3537"/>
                    <a:pt x="14148" y="3537"/>
                  </a:cubicBezTo>
                  <a:cubicBezTo>
                    <a:pt x="13998" y="3537"/>
                    <a:pt x="13878" y="3417"/>
                    <a:pt x="13878" y="3297"/>
                  </a:cubicBezTo>
                  <a:lnTo>
                    <a:pt x="13878" y="3237"/>
                  </a:lnTo>
                  <a:cubicBezTo>
                    <a:pt x="13878" y="2308"/>
                    <a:pt x="13638" y="1409"/>
                    <a:pt x="13219" y="600"/>
                  </a:cubicBezTo>
                  <a:cubicBezTo>
                    <a:pt x="12769" y="270"/>
                    <a:pt x="12319" y="0"/>
                    <a:pt x="11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71;p39">
              <a:extLst>
                <a:ext uri="{FF2B5EF4-FFF2-40B4-BE49-F238E27FC236}">
                  <a16:creationId xmlns:a16="http://schemas.microsoft.com/office/drawing/2014/main" id="{C9244621-73AB-C162-AEDD-56FBBC0BDA66}"/>
                </a:ext>
              </a:extLst>
            </p:cNvPr>
            <p:cNvSpPr/>
            <p:nvPr/>
          </p:nvSpPr>
          <p:spPr>
            <a:xfrm>
              <a:off x="5681152" y="3251686"/>
              <a:ext cx="28344" cy="53966"/>
            </a:xfrm>
            <a:custGeom>
              <a:avLst/>
              <a:gdLst/>
              <a:ahLst/>
              <a:cxnLst/>
              <a:rect l="l" t="t" r="r" b="b"/>
              <a:pathLst>
                <a:path w="1260" h="2399" extrusionOk="0">
                  <a:moveTo>
                    <a:pt x="0" y="1"/>
                  </a:moveTo>
                  <a:lnTo>
                    <a:pt x="0" y="1"/>
                  </a:lnTo>
                  <a:cubicBezTo>
                    <a:pt x="30" y="31"/>
                    <a:pt x="60" y="91"/>
                    <a:pt x="60" y="121"/>
                  </a:cubicBezTo>
                  <a:cubicBezTo>
                    <a:pt x="420" y="720"/>
                    <a:pt x="570" y="1290"/>
                    <a:pt x="750" y="2159"/>
                  </a:cubicBezTo>
                  <a:cubicBezTo>
                    <a:pt x="750" y="2309"/>
                    <a:pt x="870" y="2399"/>
                    <a:pt x="989" y="2399"/>
                  </a:cubicBezTo>
                  <a:lnTo>
                    <a:pt x="1049" y="2399"/>
                  </a:lnTo>
                  <a:cubicBezTo>
                    <a:pt x="1169" y="2369"/>
                    <a:pt x="1259" y="2249"/>
                    <a:pt x="1259" y="2159"/>
                  </a:cubicBezTo>
                  <a:cubicBezTo>
                    <a:pt x="959" y="1140"/>
                    <a:pt x="570" y="450"/>
                    <a:pt x="0" y="1"/>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72;p39">
              <a:extLst>
                <a:ext uri="{FF2B5EF4-FFF2-40B4-BE49-F238E27FC236}">
                  <a16:creationId xmlns:a16="http://schemas.microsoft.com/office/drawing/2014/main" id="{2F739EBE-29F3-C518-9509-ADE5C53C5CA9}"/>
                </a:ext>
              </a:extLst>
            </p:cNvPr>
            <p:cNvSpPr/>
            <p:nvPr/>
          </p:nvSpPr>
          <p:spPr>
            <a:xfrm>
              <a:off x="5488302" y="3253036"/>
              <a:ext cx="26994" cy="66113"/>
            </a:xfrm>
            <a:custGeom>
              <a:avLst/>
              <a:gdLst/>
              <a:ahLst/>
              <a:cxnLst/>
              <a:rect l="l" t="t" r="r" b="b"/>
              <a:pathLst>
                <a:path w="1200" h="2939" extrusionOk="0">
                  <a:moveTo>
                    <a:pt x="1" y="1"/>
                  </a:moveTo>
                  <a:lnTo>
                    <a:pt x="1" y="1"/>
                  </a:lnTo>
                  <a:cubicBezTo>
                    <a:pt x="420" y="810"/>
                    <a:pt x="660" y="1709"/>
                    <a:pt x="660" y="2638"/>
                  </a:cubicBezTo>
                  <a:lnTo>
                    <a:pt x="660" y="2698"/>
                  </a:lnTo>
                  <a:cubicBezTo>
                    <a:pt x="660" y="2818"/>
                    <a:pt x="780" y="2938"/>
                    <a:pt x="930" y="2938"/>
                  </a:cubicBezTo>
                  <a:cubicBezTo>
                    <a:pt x="1080" y="2938"/>
                    <a:pt x="1200" y="2848"/>
                    <a:pt x="1200" y="2698"/>
                  </a:cubicBezTo>
                  <a:lnTo>
                    <a:pt x="1200" y="2638"/>
                  </a:lnTo>
                  <a:cubicBezTo>
                    <a:pt x="1200" y="2009"/>
                    <a:pt x="1080" y="1380"/>
                    <a:pt x="900" y="750"/>
                  </a:cubicBezTo>
                  <a:cubicBezTo>
                    <a:pt x="600" y="510"/>
                    <a:pt x="300"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73;p39">
              <a:extLst>
                <a:ext uri="{FF2B5EF4-FFF2-40B4-BE49-F238E27FC236}">
                  <a16:creationId xmlns:a16="http://schemas.microsoft.com/office/drawing/2014/main" id="{5E3CF1F8-E8FC-444E-1C32-D932A50755C3}"/>
                </a:ext>
              </a:extLst>
            </p:cNvPr>
            <p:cNvSpPr/>
            <p:nvPr/>
          </p:nvSpPr>
          <p:spPr>
            <a:xfrm>
              <a:off x="2548498" y="2781721"/>
              <a:ext cx="1908948" cy="2164536"/>
            </a:xfrm>
            <a:custGeom>
              <a:avLst/>
              <a:gdLst/>
              <a:ahLst/>
              <a:cxnLst/>
              <a:rect l="l" t="t" r="r" b="b"/>
              <a:pathLst>
                <a:path w="84861" h="96223" extrusionOk="0">
                  <a:moveTo>
                    <a:pt x="44105" y="1"/>
                  </a:moveTo>
                  <a:cubicBezTo>
                    <a:pt x="44101" y="1"/>
                    <a:pt x="44097" y="1"/>
                    <a:pt x="44092" y="1"/>
                  </a:cubicBezTo>
                  <a:cubicBezTo>
                    <a:pt x="42474" y="1"/>
                    <a:pt x="41604" y="4946"/>
                    <a:pt x="40735" y="8753"/>
                  </a:cubicBezTo>
                  <a:cubicBezTo>
                    <a:pt x="39896" y="12560"/>
                    <a:pt x="39416" y="14418"/>
                    <a:pt x="38307" y="16666"/>
                  </a:cubicBezTo>
                  <a:cubicBezTo>
                    <a:pt x="37198" y="18914"/>
                    <a:pt x="33152" y="33482"/>
                    <a:pt x="33152" y="33482"/>
                  </a:cubicBezTo>
                  <a:cubicBezTo>
                    <a:pt x="33152" y="33482"/>
                    <a:pt x="28296" y="47630"/>
                    <a:pt x="27007" y="50238"/>
                  </a:cubicBezTo>
                  <a:cubicBezTo>
                    <a:pt x="25748" y="52815"/>
                    <a:pt x="23200" y="57042"/>
                    <a:pt x="21641" y="58930"/>
                  </a:cubicBezTo>
                  <a:cubicBezTo>
                    <a:pt x="20083" y="60848"/>
                    <a:pt x="0" y="84708"/>
                    <a:pt x="0" y="84708"/>
                  </a:cubicBezTo>
                  <a:cubicBezTo>
                    <a:pt x="0" y="84708"/>
                    <a:pt x="5539" y="96222"/>
                    <a:pt x="19635" y="96222"/>
                  </a:cubicBezTo>
                  <a:cubicBezTo>
                    <a:pt x="22452" y="96222"/>
                    <a:pt x="25611" y="95763"/>
                    <a:pt x="29135" y="94659"/>
                  </a:cubicBezTo>
                  <a:lnTo>
                    <a:pt x="42264" y="66514"/>
                  </a:lnTo>
                  <a:cubicBezTo>
                    <a:pt x="42264" y="66514"/>
                    <a:pt x="53174" y="58750"/>
                    <a:pt x="58180" y="56083"/>
                  </a:cubicBezTo>
                  <a:cubicBezTo>
                    <a:pt x="63156" y="53415"/>
                    <a:pt x="68971" y="50627"/>
                    <a:pt x="69870" y="49188"/>
                  </a:cubicBezTo>
                  <a:cubicBezTo>
                    <a:pt x="70799" y="47720"/>
                    <a:pt x="74666" y="37409"/>
                    <a:pt x="75026" y="34861"/>
                  </a:cubicBezTo>
                  <a:cubicBezTo>
                    <a:pt x="75385" y="32313"/>
                    <a:pt x="75805" y="30604"/>
                    <a:pt x="76224" y="28656"/>
                  </a:cubicBezTo>
                  <a:cubicBezTo>
                    <a:pt x="76560" y="27124"/>
                    <a:pt x="76589" y="24961"/>
                    <a:pt x="75351" y="24961"/>
                  </a:cubicBezTo>
                  <a:cubicBezTo>
                    <a:pt x="75038" y="24961"/>
                    <a:pt x="74645" y="25099"/>
                    <a:pt x="74156" y="25419"/>
                  </a:cubicBezTo>
                  <a:cubicBezTo>
                    <a:pt x="71728" y="27037"/>
                    <a:pt x="69990" y="28386"/>
                    <a:pt x="69151" y="32433"/>
                  </a:cubicBezTo>
                  <a:cubicBezTo>
                    <a:pt x="68281" y="36509"/>
                    <a:pt x="63905" y="38667"/>
                    <a:pt x="63905" y="38667"/>
                  </a:cubicBezTo>
                  <a:cubicBezTo>
                    <a:pt x="63905" y="38667"/>
                    <a:pt x="65374" y="26588"/>
                    <a:pt x="67922" y="23650"/>
                  </a:cubicBezTo>
                  <a:cubicBezTo>
                    <a:pt x="70469" y="20683"/>
                    <a:pt x="76644" y="14119"/>
                    <a:pt x="76644" y="14119"/>
                  </a:cubicBezTo>
                  <a:cubicBezTo>
                    <a:pt x="76644" y="14119"/>
                    <a:pt x="78907" y="15976"/>
                    <a:pt x="81056" y="15976"/>
                  </a:cubicBezTo>
                  <a:cubicBezTo>
                    <a:pt x="81582" y="15976"/>
                    <a:pt x="82102" y="15864"/>
                    <a:pt x="82579" y="15587"/>
                  </a:cubicBezTo>
                  <a:cubicBezTo>
                    <a:pt x="84860" y="14247"/>
                    <a:pt x="78460" y="7046"/>
                    <a:pt x="75741" y="7046"/>
                  </a:cubicBezTo>
                  <a:cubicBezTo>
                    <a:pt x="75603" y="7046"/>
                    <a:pt x="75473" y="7065"/>
                    <a:pt x="75355" y="7105"/>
                  </a:cubicBezTo>
                  <a:cubicBezTo>
                    <a:pt x="75355" y="7105"/>
                    <a:pt x="73976" y="7105"/>
                    <a:pt x="72927" y="7884"/>
                  </a:cubicBezTo>
                  <a:lnTo>
                    <a:pt x="68581" y="4527"/>
                  </a:lnTo>
                  <a:cubicBezTo>
                    <a:pt x="68581" y="4527"/>
                    <a:pt x="66612" y="2464"/>
                    <a:pt x="65223" y="2464"/>
                  </a:cubicBezTo>
                  <a:cubicBezTo>
                    <a:pt x="65042" y="2464"/>
                    <a:pt x="64870" y="2499"/>
                    <a:pt x="64714" y="2578"/>
                  </a:cubicBezTo>
                  <a:cubicBezTo>
                    <a:pt x="63396" y="3268"/>
                    <a:pt x="61267" y="6325"/>
                    <a:pt x="61267" y="6325"/>
                  </a:cubicBezTo>
                  <a:cubicBezTo>
                    <a:pt x="61267" y="6325"/>
                    <a:pt x="58576" y="2870"/>
                    <a:pt x="56223" y="2870"/>
                  </a:cubicBezTo>
                  <a:cubicBezTo>
                    <a:pt x="56156" y="2870"/>
                    <a:pt x="56089" y="2872"/>
                    <a:pt x="56022" y="2878"/>
                  </a:cubicBezTo>
                  <a:cubicBezTo>
                    <a:pt x="53624" y="3088"/>
                    <a:pt x="50237" y="6415"/>
                    <a:pt x="49128" y="8064"/>
                  </a:cubicBezTo>
                  <a:cubicBezTo>
                    <a:pt x="47989" y="9742"/>
                    <a:pt x="45021" y="14838"/>
                    <a:pt x="44272" y="15827"/>
                  </a:cubicBezTo>
                  <a:cubicBezTo>
                    <a:pt x="44272" y="15827"/>
                    <a:pt x="45411" y="8663"/>
                    <a:pt x="45381" y="7075"/>
                  </a:cubicBezTo>
                  <a:cubicBezTo>
                    <a:pt x="45351" y="5520"/>
                    <a:pt x="45739" y="1"/>
                    <a:pt x="44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74;p39">
              <a:extLst>
                <a:ext uri="{FF2B5EF4-FFF2-40B4-BE49-F238E27FC236}">
                  <a16:creationId xmlns:a16="http://schemas.microsoft.com/office/drawing/2014/main" id="{76F75610-F112-2307-22E0-F8B79EE92932}"/>
                </a:ext>
              </a:extLst>
            </p:cNvPr>
            <p:cNvSpPr/>
            <p:nvPr/>
          </p:nvSpPr>
          <p:spPr>
            <a:xfrm>
              <a:off x="3633387" y="2833639"/>
              <a:ext cx="562375" cy="436808"/>
            </a:xfrm>
            <a:custGeom>
              <a:avLst/>
              <a:gdLst/>
              <a:ahLst/>
              <a:cxnLst/>
              <a:rect l="l" t="t" r="r" b="b"/>
              <a:pathLst>
                <a:path w="25000" h="19418" extrusionOk="0">
                  <a:moveTo>
                    <a:pt x="17296" y="1"/>
                  </a:moveTo>
                  <a:cubicBezTo>
                    <a:pt x="16846" y="1"/>
                    <a:pt x="16396" y="181"/>
                    <a:pt x="15947" y="480"/>
                  </a:cubicBezTo>
                  <a:cubicBezTo>
                    <a:pt x="15168" y="990"/>
                    <a:pt x="14358" y="1829"/>
                    <a:pt x="13549" y="2878"/>
                  </a:cubicBezTo>
                  <a:cubicBezTo>
                    <a:pt x="12350" y="4437"/>
                    <a:pt x="11061" y="6415"/>
                    <a:pt x="9832" y="8244"/>
                  </a:cubicBezTo>
                  <a:cubicBezTo>
                    <a:pt x="8573" y="10072"/>
                    <a:pt x="7344" y="11751"/>
                    <a:pt x="6205" y="12680"/>
                  </a:cubicBezTo>
                  <a:cubicBezTo>
                    <a:pt x="4257" y="14268"/>
                    <a:pt x="2998" y="15228"/>
                    <a:pt x="2069" y="16127"/>
                  </a:cubicBezTo>
                  <a:cubicBezTo>
                    <a:pt x="1140" y="17026"/>
                    <a:pt x="540" y="17835"/>
                    <a:pt x="31" y="19064"/>
                  </a:cubicBezTo>
                  <a:cubicBezTo>
                    <a:pt x="1" y="19184"/>
                    <a:pt x="61" y="19364"/>
                    <a:pt x="180" y="19394"/>
                  </a:cubicBezTo>
                  <a:cubicBezTo>
                    <a:pt x="221" y="19410"/>
                    <a:pt x="261" y="19418"/>
                    <a:pt x="299" y="19418"/>
                  </a:cubicBezTo>
                  <a:cubicBezTo>
                    <a:pt x="404" y="19418"/>
                    <a:pt x="496" y="19362"/>
                    <a:pt x="540" y="19274"/>
                  </a:cubicBezTo>
                  <a:cubicBezTo>
                    <a:pt x="1020" y="18105"/>
                    <a:pt x="1529" y="17356"/>
                    <a:pt x="2428" y="16517"/>
                  </a:cubicBezTo>
                  <a:cubicBezTo>
                    <a:pt x="3328" y="15647"/>
                    <a:pt x="4587" y="14658"/>
                    <a:pt x="6535" y="13069"/>
                  </a:cubicBezTo>
                  <a:cubicBezTo>
                    <a:pt x="7464" y="12320"/>
                    <a:pt x="8393" y="11151"/>
                    <a:pt x="9353" y="9832"/>
                  </a:cubicBezTo>
                  <a:cubicBezTo>
                    <a:pt x="10791" y="7854"/>
                    <a:pt x="12260" y="5486"/>
                    <a:pt x="13639" y="3658"/>
                  </a:cubicBezTo>
                  <a:cubicBezTo>
                    <a:pt x="14328" y="2728"/>
                    <a:pt x="14988" y="1949"/>
                    <a:pt x="15617" y="1380"/>
                  </a:cubicBezTo>
                  <a:cubicBezTo>
                    <a:pt x="16247" y="840"/>
                    <a:pt x="16816" y="540"/>
                    <a:pt x="17296" y="540"/>
                  </a:cubicBezTo>
                  <a:cubicBezTo>
                    <a:pt x="17535" y="540"/>
                    <a:pt x="17775" y="600"/>
                    <a:pt x="18015" y="780"/>
                  </a:cubicBezTo>
                  <a:cubicBezTo>
                    <a:pt x="19544" y="1949"/>
                    <a:pt x="21192" y="3178"/>
                    <a:pt x="22421" y="4137"/>
                  </a:cubicBezTo>
                  <a:cubicBezTo>
                    <a:pt x="23051" y="4647"/>
                    <a:pt x="23590" y="5036"/>
                    <a:pt x="23950" y="5336"/>
                  </a:cubicBezTo>
                  <a:cubicBezTo>
                    <a:pt x="24310" y="5636"/>
                    <a:pt x="24549" y="5786"/>
                    <a:pt x="24549" y="5786"/>
                  </a:cubicBezTo>
                  <a:cubicBezTo>
                    <a:pt x="24591" y="5827"/>
                    <a:pt x="24652" y="5850"/>
                    <a:pt x="24715" y="5850"/>
                  </a:cubicBezTo>
                  <a:cubicBezTo>
                    <a:pt x="24787" y="5850"/>
                    <a:pt x="24861" y="5820"/>
                    <a:pt x="24909" y="5756"/>
                  </a:cubicBezTo>
                  <a:cubicBezTo>
                    <a:pt x="24999" y="5636"/>
                    <a:pt x="24969" y="5486"/>
                    <a:pt x="24879" y="5396"/>
                  </a:cubicBezTo>
                  <a:cubicBezTo>
                    <a:pt x="24849" y="5396"/>
                    <a:pt x="21432" y="2668"/>
                    <a:pt x="18315" y="360"/>
                  </a:cubicBezTo>
                  <a:cubicBezTo>
                    <a:pt x="18015" y="121"/>
                    <a:pt x="17655" y="1"/>
                    <a:pt x="17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75;p39">
              <a:extLst>
                <a:ext uri="{FF2B5EF4-FFF2-40B4-BE49-F238E27FC236}">
                  <a16:creationId xmlns:a16="http://schemas.microsoft.com/office/drawing/2014/main" id="{3551CEDC-C14F-29B7-C910-23918B267A38}"/>
                </a:ext>
              </a:extLst>
            </p:cNvPr>
            <p:cNvSpPr/>
            <p:nvPr/>
          </p:nvSpPr>
          <p:spPr>
            <a:xfrm>
              <a:off x="3800615" y="2979114"/>
              <a:ext cx="62041" cy="118684"/>
            </a:xfrm>
            <a:custGeom>
              <a:avLst/>
              <a:gdLst/>
              <a:ahLst/>
              <a:cxnLst/>
              <a:rect l="l" t="t" r="r" b="b"/>
              <a:pathLst>
                <a:path w="2758" h="5276" extrusionOk="0">
                  <a:moveTo>
                    <a:pt x="2474" y="1"/>
                  </a:moveTo>
                  <a:cubicBezTo>
                    <a:pt x="2351" y="1"/>
                    <a:pt x="2243" y="63"/>
                    <a:pt x="2218" y="188"/>
                  </a:cubicBezTo>
                  <a:cubicBezTo>
                    <a:pt x="1799" y="1387"/>
                    <a:pt x="1049" y="3425"/>
                    <a:pt x="90" y="4864"/>
                  </a:cubicBezTo>
                  <a:cubicBezTo>
                    <a:pt x="0" y="4984"/>
                    <a:pt x="60" y="5164"/>
                    <a:pt x="180" y="5224"/>
                  </a:cubicBezTo>
                  <a:cubicBezTo>
                    <a:pt x="227" y="5259"/>
                    <a:pt x="279" y="5276"/>
                    <a:pt x="330" y="5276"/>
                  </a:cubicBezTo>
                  <a:cubicBezTo>
                    <a:pt x="409" y="5276"/>
                    <a:pt x="485" y="5236"/>
                    <a:pt x="540" y="5164"/>
                  </a:cubicBezTo>
                  <a:cubicBezTo>
                    <a:pt x="1529" y="3635"/>
                    <a:pt x="2308" y="1567"/>
                    <a:pt x="2698" y="338"/>
                  </a:cubicBezTo>
                  <a:cubicBezTo>
                    <a:pt x="2758" y="218"/>
                    <a:pt x="2668" y="68"/>
                    <a:pt x="2548" y="8"/>
                  </a:cubicBezTo>
                  <a:cubicBezTo>
                    <a:pt x="2523" y="3"/>
                    <a:pt x="2498"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76;p39">
              <a:extLst>
                <a:ext uri="{FF2B5EF4-FFF2-40B4-BE49-F238E27FC236}">
                  <a16:creationId xmlns:a16="http://schemas.microsoft.com/office/drawing/2014/main" id="{37994D9F-B119-3AB3-23A4-985F431E7EE1}"/>
                </a:ext>
              </a:extLst>
            </p:cNvPr>
            <p:cNvSpPr/>
            <p:nvPr/>
          </p:nvSpPr>
          <p:spPr>
            <a:xfrm>
              <a:off x="4021763" y="2965707"/>
              <a:ext cx="23620" cy="130381"/>
            </a:xfrm>
            <a:custGeom>
              <a:avLst/>
              <a:gdLst/>
              <a:ahLst/>
              <a:cxnLst/>
              <a:rect l="l" t="t" r="r" b="b"/>
              <a:pathLst>
                <a:path w="1050" h="5796" extrusionOk="0">
                  <a:moveTo>
                    <a:pt x="766" y="0"/>
                  </a:moveTo>
                  <a:cubicBezTo>
                    <a:pt x="751" y="0"/>
                    <a:pt x="736" y="2"/>
                    <a:pt x="720" y="5"/>
                  </a:cubicBezTo>
                  <a:cubicBezTo>
                    <a:pt x="570" y="5"/>
                    <a:pt x="450" y="125"/>
                    <a:pt x="480" y="274"/>
                  </a:cubicBezTo>
                  <a:cubicBezTo>
                    <a:pt x="510" y="724"/>
                    <a:pt x="540" y="1144"/>
                    <a:pt x="540" y="1563"/>
                  </a:cubicBezTo>
                  <a:cubicBezTo>
                    <a:pt x="540" y="2882"/>
                    <a:pt x="360" y="4201"/>
                    <a:pt x="31" y="5460"/>
                  </a:cubicBezTo>
                  <a:cubicBezTo>
                    <a:pt x="1" y="5610"/>
                    <a:pt x="91" y="5760"/>
                    <a:pt x="211" y="5790"/>
                  </a:cubicBezTo>
                  <a:cubicBezTo>
                    <a:pt x="230" y="5794"/>
                    <a:pt x="250" y="5795"/>
                    <a:pt x="269" y="5795"/>
                  </a:cubicBezTo>
                  <a:cubicBezTo>
                    <a:pt x="398" y="5795"/>
                    <a:pt x="514" y="5714"/>
                    <a:pt x="540" y="5610"/>
                  </a:cubicBezTo>
                  <a:cubicBezTo>
                    <a:pt x="870" y="4291"/>
                    <a:pt x="1050" y="2942"/>
                    <a:pt x="1050" y="1563"/>
                  </a:cubicBezTo>
                  <a:cubicBezTo>
                    <a:pt x="1050" y="1144"/>
                    <a:pt x="1050" y="694"/>
                    <a:pt x="990" y="244"/>
                  </a:cubicBezTo>
                  <a:cubicBezTo>
                    <a:pt x="990" y="110"/>
                    <a:pt x="894"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77;p39">
              <a:extLst>
                <a:ext uri="{FF2B5EF4-FFF2-40B4-BE49-F238E27FC236}">
                  <a16:creationId xmlns:a16="http://schemas.microsoft.com/office/drawing/2014/main" id="{725E7561-8870-CB97-C984-23C126E470B5}"/>
                </a:ext>
              </a:extLst>
            </p:cNvPr>
            <p:cNvSpPr/>
            <p:nvPr/>
          </p:nvSpPr>
          <p:spPr>
            <a:xfrm>
              <a:off x="2528253" y="2775647"/>
              <a:ext cx="1046490" cy="1933265"/>
            </a:xfrm>
            <a:custGeom>
              <a:avLst/>
              <a:gdLst/>
              <a:ahLst/>
              <a:cxnLst/>
              <a:rect l="l" t="t" r="r" b="b"/>
              <a:pathLst>
                <a:path w="46521" h="85942" extrusionOk="0">
                  <a:moveTo>
                    <a:pt x="44932" y="1"/>
                  </a:moveTo>
                  <a:cubicBezTo>
                    <a:pt x="44483" y="1"/>
                    <a:pt x="44123" y="211"/>
                    <a:pt x="43793" y="540"/>
                  </a:cubicBezTo>
                  <a:cubicBezTo>
                    <a:pt x="43284" y="1110"/>
                    <a:pt x="42894" y="2039"/>
                    <a:pt x="42594" y="3208"/>
                  </a:cubicBezTo>
                  <a:cubicBezTo>
                    <a:pt x="42085" y="4947"/>
                    <a:pt x="41725" y="7165"/>
                    <a:pt x="41335" y="9293"/>
                  </a:cubicBezTo>
                  <a:cubicBezTo>
                    <a:pt x="40916" y="11421"/>
                    <a:pt x="40466" y="13459"/>
                    <a:pt x="39777" y="14808"/>
                  </a:cubicBezTo>
                  <a:cubicBezTo>
                    <a:pt x="39237" y="15917"/>
                    <a:pt x="38578" y="17836"/>
                    <a:pt x="37828" y="20174"/>
                  </a:cubicBezTo>
                  <a:cubicBezTo>
                    <a:pt x="35580" y="27248"/>
                    <a:pt x="32613" y="38428"/>
                    <a:pt x="30365" y="44003"/>
                  </a:cubicBezTo>
                  <a:cubicBezTo>
                    <a:pt x="27397" y="51467"/>
                    <a:pt x="25839" y="54434"/>
                    <a:pt x="23650" y="57402"/>
                  </a:cubicBezTo>
                  <a:cubicBezTo>
                    <a:pt x="23111" y="58121"/>
                    <a:pt x="21342" y="60279"/>
                    <a:pt x="19034" y="63037"/>
                  </a:cubicBezTo>
                  <a:cubicBezTo>
                    <a:pt x="15587" y="67203"/>
                    <a:pt x="10851" y="72838"/>
                    <a:pt x="6985" y="77394"/>
                  </a:cubicBezTo>
                  <a:cubicBezTo>
                    <a:pt x="5036" y="79672"/>
                    <a:pt x="3328" y="81711"/>
                    <a:pt x="2099" y="83179"/>
                  </a:cubicBezTo>
                  <a:cubicBezTo>
                    <a:pt x="1470" y="83899"/>
                    <a:pt x="990" y="84468"/>
                    <a:pt x="630" y="84888"/>
                  </a:cubicBezTo>
                  <a:cubicBezTo>
                    <a:pt x="301" y="85278"/>
                    <a:pt x="91" y="85517"/>
                    <a:pt x="91" y="85517"/>
                  </a:cubicBezTo>
                  <a:cubicBezTo>
                    <a:pt x="1" y="85607"/>
                    <a:pt x="31" y="85787"/>
                    <a:pt x="121" y="85877"/>
                  </a:cubicBezTo>
                  <a:cubicBezTo>
                    <a:pt x="176" y="85919"/>
                    <a:pt x="245" y="85941"/>
                    <a:pt x="311" y="85941"/>
                  </a:cubicBezTo>
                  <a:cubicBezTo>
                    <a:pt x="388" y="85941"/>
                    <a:pt x="462" y="85911"/>
                    <a:pt x="510" y="85847"/>
                  </a:cubicBezTo>
                  <a:cubicBezTo>
                    <a:pt x="510" y="85847"/>
                    <a:pt x="5846" y="79553"/>
                    <a:pt x="11451" y="72898"/>
                  </a:cubicBezTo>
                  <a:cubicBezTo>
                    <a:pt x="14269" y="69571"/>
                    <a:pt x="17146" y="66154"/>
                    <a:pt x="19454" y="63366"/>
                  </a:cubicBezTo>
                  <a:cubicBezTo>
                    <a:pt x="21762" y="60609"/>
                    <a:pt x="23501" y="58481"/>
                    <a:pt x="24070" y="57701"/>
                  </a:cubicBezTo>
                  <a:cubicBezTo>
                    <a:pt x="26288" y="54704"/>
                    <a:pt x="27877" y="51677"/>
                    <a:pt x="30874" y="44213"/>
                  </a:cubicBezTo>
                  <a:cubicBezTo>
                    <a:pt x="32373" y="40466"/>
                    <a:pt x="34201" y="34232"/>
                    <a:pt x="35910" y="28417"/>
                  </a:cubicBezTo>
                  <a:cubicBezTo>
                    <a:pt x="36749" y="25509"/>
                    <a:pt x="37588" y="22691"/>
                    <a:pt x="38338" y="20353"/>
                  </a:cubicBezTo>
                  <a:cubicBezTo>
                    <a:pt x="39087" y="17985"/>
                    <a:pt x="39747" y="16097"/>
                    <a:pt x="40256" y="15048"/>
                  </a:cubicBezTo>
                  <a:cubicBezTo>
                    <a:pt x="40796" y="13939"/>
                    <a:pt x="41185" y="12470"/>
                    <a:pt x="41545" y="10882"/>
                  </a:cubicBezTo>
                  <a:cubicBezTo>
                    <a:pt x="42055" y="8514"/>
                    <a:pt x="42444" y="5876"/>
                    <a:pt x="42954" y="3838"/>
                  </a:cubicBezTo>
                  <a:cubicBezTo>
                    <a:pt x="43224" y="2818"/>
                    <a:pt x="43493" y="1949"/>
                    <a:pt x="43853" y="1380"/>
                  </a:cubicBezTo>
                  <a:cubicBezTo>
                    <a:pt x="44003" y="1080"/>
                    <a:pt x="44183" y="870"/>
                    <a:pt x="44363" y="720"/>
                  </a:cubicBezTo>
                  <a:cubicBezTo>
                    <a:pt x="44543" y="600"/>
                    <a:pt x="44722" y="510"/>
                    <a:pt x="44932" y="510"/>
                  </a:cubicBezTo>
                  <a:lnTo>
                    <a:pt x="44992" y="510"/>
                  </a:lnTo>
                  <a:cubicBezTo>
                    <a:pt x="45142" y="540"/>
                    <a:pt x="45262" y="600"/>
                    <a:pt x="45382" y="780"/>
                  </a:cubicBezTo>
                  <a:cubicBezTo>
                    <a:pt x="45592" y="1020"/>
                    <a:pt x="45771" y="1530"/>
                    <a:pt x="45861" y="2189"/>
                  </a:cubicBezTo>
                  <a:cubicBezTo>
                    <a:pt x="45951" y="2818"/>
                    <a:pt x="46011" y="3628"/>
                    <a:pt x="46011" y="4497"/>
                  </a:cubicBezTo>
                  <a:cubicBezTo>
                    <a:pt x="46011" y="6865"/>
                    <a:pt x="45682" y="9832"/>
                    <a:pt x="45382" y="12170"/>
                  </a:cubicBezTo>
                  <a:cubicBezTo>
                    <a:pt x="45202" y="13369"/>
                    <a:pt x="45052" y="14389"/>
                    <a:pt x="44932" y="15138"/>
                  </a:cubicBezTo>
                  <a:cubicBezTo>
                    <a:pt x="44812" y="15857"/>
                    <a:pt x="44752" y="16307"/>
                    <a:pt x="44752" y="16307"/>
                  </a:cubicBezTo>
                  <a:cubicBezTo>
                    <a:pt x="44722" y="16457"/>
                    <a:pt x="44812" y="16577"/>
                    <a:pt x="44962" y="16607"/>
                  </a:cubicBezTo>
                  <a:cubicBezTo>
                    <a:pt x="44978" y="16611"/>
                    <a:pt x="44994" y="16612"/>
                    <a:pt x="45010" y="16612"/>
                  </a:cubicBezTo>
                  <a:cubicBezTo>
                    <a:pt x="45119" y="16612"/>
                    <a:pt x="45236" y="16527"/>
                    <a:pt x="45262" y="16397"/>
                  </a:cubicBezTo>
                  <a:cubicBezTo>
                    <a:pt x="45262" y="16397"/>
                    <a:pt x="46521" y="9323"/>
                    <a:pt x="46521" y="4497"/>
                  </a:cubicBezTo>
                  <a:cubicBezTo>
                    <a:pt x="46521" y="3298"/>
                    <a:pt x="46461" y="2249"/>
                    <a:pt x="46251" y="1440"/>
                  </a:cubicBezTo>
                  <a:cubicBezTo>
                    <a:pt x="46131" y="1050"/>
                    <a:pt x="46011" y="720"/>
                    <a:pt x="45801" y="451"/>
                  </a:cubicBezTo>
                  <a:cubicBezTo>
                    <a:pt x="45622" y="211"/>
                    <a:pt x="45352" y="1"/>
                    <a:pt x="4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78;p39">
              <a:extLst>
                <a:ext uri="{FF2B5EF4-FFF2-40B4-BE49-F238E27FC236}">
                  <a16:creationId xmlns:a16="http://schemas.microsoft.com/office/drawing/2014/main" id="{A95899C1-248D-A12D-110C-08AC8AECF799}"/>
                </a:ext>
              </a:extLst>
            </p:cNvPr>
            <p:cNvSpPr/>
            <p:nvPr/>
          </p:nvSpPr>
          <p:spPr>
            <a:xfrm>
              <a:off x="3354247" y="2839713"/>
              <a:ext cx="579224" cy="563702"/>
            </a:xfrm>
            <a:custGeom>
              <a:avLst/>
              <a:gdLst/>
              <a:ahLst/>
              <a:cxnLst/>
              <a:rect l="l" t="t" r="r" b="b"/>
              <a:pathLst>
                <a:path w="25749" h="25059" extrusionOk="0">
                  <a:moveTo>
                    <a:pt x="19843" y="0"/>
                  </a:moveTo>
                  <a:cubicBezTo>
                    <a:pt x="19693" y="0"/>
                    <a:pt x="19543" y="30"/>
                    <a:pt x="19394" y="60"/>
                  </a:cubicBezTo>
                  <a:cubicBezTo>
                    <a:pt x="18045" y="270"/>
                    <a:pt x="16606" y="1259"/>
                    <a:pt x="15137" y="2818"/>
                  </a:cubicBezTo>
                  <a:cubicBezTo>
                    <a:pt x="13639" y="4407"/>
                    <a:pt x="12110" y="6595"/>
                    <a:pt x="10581" y="9322"/>
                  </a:cubicBezTo>
                  <a:cubicBezTo>
                    <a:pt x="7584" y="14718"/>
                    <a:pt x="5036" y="17116"/>
                    <a:pt x="2848" y="18674"/>
                  </a:cubicBezTo>
                  <a:cubicBezTo>
                    <a:pt x="1679" y="19544"/>
                    <a:pt x="1199" y="20743"/>
                    <a:pt x="899" y="21882"/>
                  </a:cubicBezTo>
                  <a:cubicBezTo>
                    <a:pt x="630" y="23021"/>
                    <a:pt x="480" y="24100"/>
                    <a:pt x="90" y="24639"/>
                  </a:cubicBezTo>
                  <a:cubicBezTo>
                    <a:pt x="0" y="24759"/>
                    <a:pt x="30" y="24939"/>
                    <a:pt x="150" y="25029"/>
                  </a:cubicBezTo>
                  <a:cubicBezTo>
                    <a:pt x="190" y="25049"/>
                    <a:pt x="233" y="25059"/>
                    <a:pt x="277" y="25059"/>
                  </a:cubicBezTo>
                  <a:cubicBezTo>
                    <a:pt x="363" y="25059"/>
                    <a:pt x="450" y="25019"/>
                    <a:pt x="510" y="24939"/>
                  </a:cubicBezTo>
                  <a:cubicBezTo>
                    <a:pt x="1019" y="24190"/>
                    <a:pt x="1139" y="23111"/>
                    <a:pt x="1409" y="22032"/>
                  </a:cubicBezTo>
                  <a:cubicBezTo>
                    <a:pt x="1709" y="20923"/>
                    <a:pt x="2128" y="19843"/>
                    <a:pt x="3148" y="19094"/>
                  </a:cubicBezTo>
                  <a:cubicBezTo>
                    <a:pt x="5396" y="17505"/>
                    <a:pt x="8033" y="15018"/>
                    <a:pt x="11061" y="9562"/>
                  </a:cubicBezTo>
                  <a:cubicBezTo>
                    <a:pt x="12559" y="6865"/>
                    <a:pt x="14058" y="4706"/>
                    <a:pt x="15527" y="3178"/>
                  </a:cubicBezTo>
                  <a:cubicBezTo>
                    <a:pt x="16966" y="1649"/>
                    <a:pt x="18314" y="750"/>
                    <a:pt x="19483" y="570"/>
                  </a:cubicBezTo>
                  <a:cubicBezTo>
                    <a:pt x="19603" y="540"/>
                    <a:pt x="19723" y="540"/>
                    <a:pt x="19843" y="540"/>
                  </a:cubicBezTo>
                  <a:cubicBezTo>
                    <a:pt x="20413" y="540"/>
                    <a:pt x="21012" y="750"/>
                    <a:pt x="21642" y="1050"/>
                  </a:cubicBezTo>
                  <a:cubicBezTo>
                    <a:pt x="22571" y="1529"/>
                    <a:pt x="23470" y="2249"/>
                    <a:pt x="24159" y="2848"/>
                  </a:cubicBezTo>
                  <a:cubicBezTo>
                    <a:pt x="24489" y="3148"/>
                    <a:pt x="24759" y="3418"/>
                    <a:pt x="24969" y="3597"/>
                  </a:cubicBezTo>
                  <a:cubicBezTo>
                    <a:pt x="25059" y="3687"/>
                    <a:pt x="25119" y="3777"/>
                    <a:pt x="25179" y="3837"/>
                  </a:cubicBezTo>
                  <a:cubicBezTo>
                    <a:pt x="25239" y="3897"/>
                    <a:pt x="25269" y="3927"/>
                    <a:pt x="25269" y="3927"/>
                  </a:cubicBezTo>
                  <a:cubicBezTo>
                    <a:pt x="25313" y="3972"/>
                    <a:pt x="25373" y="3995"/>
                    <a:pt x="25437" y="3995"/>
                  </a:cubicBezTo>
                  <a:cubicBezTo>
                    <a:pt x="25501" y="3995"/>
                    <a:pt x="25568" y="3972"/>
                    <a:pt x="25628" y="3927"/>
                  </a:cubicBezTo>
                  <a:cubicBezTo>
                    <a:pt x="25718" y="3837"/>
                    <a:pt x="25748" y="3657"/>
                    <a:pt x="25658" y="3567"/>
                  </a:cubicBezTo>
                  <a:cubicBezTo>
                    <a:pt x="25628" y="3567"/>
                    <a:pt x="24849" y="2668"/>
                    <a:pt x="23740" y="1799"/>
                  </a:cubicBezTo>
                  <a:cubicBezTo>
                    <a:pt x="23170" y="1349"/>
                    <a:pt x="22541" y="930"/>
                    <a:pt x="21881" y="570"/>
                  </a:cubicBezTo>
                  <a:cubicBezTo>
                    <a:pt x="21222" y="240"/>
                    <a:pt x="20533" y="0"/>
                    <a:pt x="1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679;p39">
              <a:extLst>
                <a:ext uri="{FF2B5EF4-FFF2-40B4-BE49-F238E27FC236}">
                  <a16:creationId xmlns:a16="http://schemas.microsoft.com/office/drawing/2014/main" id="{385D7C80-9369-29A0-326D-46548E1E1805}"/>
                </a:ext>
              </a:extLst>
            </p:cNvPr>
            <p:cNvSpPr/>
            <p:nvPr/>
          </p:nvSpPr>
          <p:spPr>
            <a:xfrm>
              <a:off x="3591591" y="3318991"/>
              <a:ext cx="20920" cy="68250"/>
            </a:xfrm>
            <a:custGeom>
              <a:avLst/>
              <a:gdLst/>
              <a:ahLst/>
              <a:cxnLst/>
              <a:rect l="l" t="t" r="r" b="b"/>
              <a:pathLst>
                <a:path w="930" h="3034" extrusionOk="0">
                  <a:moveTo>
                    <a:pt x="641" y="0"/>
                  </a:moveTo>
                  <a:cubicBezTo>
                    <a:pt x="532" y="0"/>
                    <a:pt x="412" y="82"/>
                    <a:pt x="360" y="186"/>
                  </a:cubicBezTo>
                  <a:cubicBezTo>
                    <a:pt x="120" y="1025"/>
                    <a:pt x="0" y="1865"/>
                    <a:pt x="0" y="2734"/>
                  </a:cubicBezTo>
                  <a:lnTo>
                    <a:pt x="0" y="2764"/>
                  </a:lnTo>
                  <a:cubicBezTo>
                    <a:pt x="0" y="2914"/>
                    <a:pt x="120" y="3034"/>
                    <a:pt x="270" y="3034"/>
                  </a:cubicBezTo>
                  <a:cubicBezTo>
                    <a:pt x="420" y="3034"/>
                    <a:pt x="540" y="2914"/>
                    <a:pt x="540" y="2764"/>
                  </a:cubicBezTo>
                  <a:lnTo>
                    <a:pt x="540" y="2734"/>
                  </a:lnTo>
                  <a:cubicBezTo>
                    <a:pt x="540" y="1925"/>
                    <a:pt x="660" y="1115"/>
                    <a:pt x="869" y="336"/>
                  </a:cubicBezTo>
                  <a:cubicBezTo>
                    <a:pt x="929" y="216"/>
                    <a:pt x="839" y="66"/>
                    <a:pt x="690" y="6"/>
                  </a:cubicBezTo>
                  <a:cubicBezTo>
                    <a:pt x="674" y="2"/>
                    <a:pt x="658" y="0"/>
                    <a:pt x="641"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680;p39">
              <a:extLst>
                <a:ext uri="{FF2B5EF4-FFF2-40B4-BE49-F238E27FC236}">
                  <a16:creationId xmlns:a16="http://schemas.microsoft.com/office/drawing/2014/main" id="{08D2A5C3-061D-6BB2-AE50-1E449810BB96}"/>
                </a:ext>
              </a:extLst>
            </p:cNvPr>
            <p:cNvSpPr/>
            <p:nvPr/>
          </p:nvSpPr>
          <p:spPr>
            <a:xfrm>
              <a:off x="3187694" y="2935452"/>
              <a:ext cx="1240689" cy="2002460"/>
            </a:xfrm>
            <a:custGeom>
              <a:avLst/>
              <a:gdLst/>
              <a:ahLst/>
              <a:cxnLst/>
              <a:rect l="l" t="t" r="r" b="b"/>
              <a:pathLst>
                <a:path w="55154" h="89018" extrusionOk="0">
                  <a:moveTo>
                    <a:pt x="46760" y="1"/>
                  </a:moveTo>
                  <a:cubicBezTo>
                    <a:pt x="45951" y="1"/>
                    <a:pt x="45112" y="241"/>
                    <a:pt x="44362" y="870"/>
                  </a:cubicBezTo>
                  <a:cubicBezTo>
                    <a:pt x="43134" y="1829"/>
                    <a:pt x="40406" y="4167"/>
                    <a:pt x="37528" y="6535"/>
                  </a:cubicBezTo>
                  <a:cubicBezTo>
                    <a:pt x="34651" y="8903"/>
                    <a:pt x="31593" y="11331"/>
                    <a:pt x="29735" y="12470"/>
                  </a:cubicBezTo>
                  <a:cubicBezTo>
                    <a:pt x="27817" y="13609"/>
                    <a:pt x="26858" y="14299"/>
                    <a:pt x="26258" y="14958"/>
                  </a:cubicBezTo>
                  <a:cubicBezTo>
                    <a:pt x="25958" y="15318"/>
                    <a:pt x="25748" y="15647"/>
                    <a:pt x="25569" y="16037"/>
                  </a:cubicBezTo>
                  <a:cubicBezTo>
                    <a:pt x="25419" y="16397"/>
                    <a:pt x="25269" y="16816"/>
                    <a:pt x="25089" y="17356"/>
                  </a:cubicBezTo>
                  <a:cubicBezTo>
                    <a:pt x="25029" y="17476"/>
                    <a:pt x="25119" y="17626"/>
                    <a:pt x="25239" y="17686"/>
                  </a:cubicBezTo>
                  <a:cubicBezTo>
                    <a:pt x="25264" y="17691"/>
                    <a:pt x="25289" y="17693"/>
                    <a:pt x="25313" y="17693"/>
                  </a:cubicBezTo>
                  <a:cubicBezTo>
                    <a:pt x="25436" y="17693"/>
                    <a:pt x="25549" y="17631"/>
                    <a:pt x="25599" y="17506"/>
                  </a:cubicBezTo>
                  <a:cubicBezTo>
                    <a:pt x="25778" y="16996"/>
                    <a:pt x="25898" y="16577"/>
                    <a:pt x="26048" y="16247"/>
                  </a:cubicBezTo>
                  <a:cubicBezTo>
                    <a:pt x="26288" y="15737"/>
                    <a:pt x="26558" y="15348"/>
                    <a:pt x="27127" y="14838"/>
                  </a:cubicBezTo>
                  <a:cubicBezTo>
                    <a:pt x="27697" y="14358"/>
                    <a:pt x="28566" y="13759"/>
                    <a:pt x="30005" y="12920"/>
                  </a:cubicBezTo>
                  <a:cubicBezTo>
                    <a:pt x="31923" y="11721"/>
                    <a:pt x="34981" y="9323"/>
                    <a:pt x="37858" y="6955"/>
                  </a:cubicBezTo>
                  <a:cubicBezTo>
                    <a:pt x="40736" y="4557"/>
                    <a:pt x="43463" y="2249"/>
                    <a:pt x="44692" y="1260"/>
                  </a:cubicBezTo>
                  <a:cubicBezTo>
                    <a:pt x="45352" y="720"/>
                    <a:pt x="46041" y="510"/>
                    <a:pt x="46760" y="510"/>
                  </a:cubicBezTo>
                  <a:cubicBezTo>
                    <a:pt x="47630" y="510"/>
                    <a:pt x="48529" y="840"/>
                    <a:pt x="49368" y="1350"/>
                  </a:cubicBezTo>
                  <a:cubicBezTo>
                    <a:pt x="50177" y="1829"/>
                    <a:pt x="50927" y="2519"/>
                    <a:pt x="51526" y="3178"/>
                  </a:cubicBezTo>
                  <a:cubicBezTo>
                    <a:pt x="52156" y="3927"/>
                    <a:pt x="52965" y="4767"/>
                    <a:pt x="53595" y="5546"/>
                  </a:cubicBezTo>
                  <a:cubicBezTo>
                    <a:pt x="53894" y="5966"/>
                    <a:pt x="54164" y="6355"/>
                    <a:pt x="54344" y="6715"/>
                  </a:cubicBezTo>
                  <a:cubicBezTo>
                    <a:pt x="54524" y="7075"/>
                    <a:pt x="54644" y="7404"/>
                    <a:pt x="54644" y="7674"/>
                  </a:cubicBezTo>
                  <a:cubicBezTo>
                    <a:pt x="54644" y="7854"/>
                    <a:pt x="54584" y="8004"/>
                    <a:pt x="54494" y="8124"/>
                  </a:cubicBezTo>
                  <a:cubicBezTo>
                    <a:pt x="54404" y="8274"/>
                    <a:pt x="54284" y="8394"/>
                    <a:pt x="54044" y="8514"/>
                  </a:cubicBezTo>
                  <a:cubicBezTo>
                    <a:pt x="53714" y="8693"/>
                    <a:pt x="53355" y="8783"/>
                    <a:pt x="52935" y="8783"/>
                  </a:cubicBezTo>
                  <a:cubicBezTo>
                    <a:pt x="51976" y="8783"/>
                    <a:pt x="50807" y="8364"/>
                    <a:pt x="49908" y="7914"/>
                  </a:cubicBezTo>
                  <a:cubicBezTo>
                    <a:pt x="49488" y="7704"/>
                    <a:pt x="49098" y="7494"/>
                    <a:pt x="48829" y="7345"/>
                  </a:cubicBezTo>
                  <a:cubicBezTo>
                    <a:pt x="48679" y="7255"/>
                    <a:pt x="48559" y="7195"/>
                    <a:pt x="48499" y="7135"/>
                  </a:cubicBezTo>
                  <a:cubicBezTo>
                    <a:pt x="48439" y="7105"/>
                    <a:pt x="48379" y="7075"/>
                    <a:pt x="48379" y="7075"/>
                  </a:cubicBezTo>
                  <a:cubicBezTo>
                    <a:pt x="48334" y="7045"/>
                    <a:pt x="48282" y="7030"/>
                    <a:pt x="48229" y="7030"/>
                  </a:cubicBezTo>
                  <a:cubicBezTo>
                    <a:pt x="48177" y="7030"/>
                    <a:pt x="48124" y="7045"/>
                    <a:pt x="48079" y="7075"/>
                  </a:cubicBezTo>
                  <a:cubicBezTo>
                    <a:pt x="47570" y="7464"/>
                    <a:pt x="46790" y="8244"/>
                    <a:pt x="45891" y="9203"/>
                  </a:cubicBezTo>
                  <a:cubicBezTo>
                    <a:pt x="43163" y="12110"/>
                    <a:pt x="39297" y="16637"/>
                    <a:pt x="39297" y="16637"/>
                  </a:cubicBezTo>
                  <a:lnTo>
                    <a:pt x="39267" y="16696"/>
                  </a:lnTo>
                  <a:cubicBezTo>
                    <a:pt x="37738" y="19724"/>
                    <a:pt x="36719" y="23501"/>
                    <a:pt x="36090" y="26498"/>
                  </a:cubicBezTo>
                  <a:cubicBezTo>
                    <a:pt x="35460" y="29525"/>
                    <a:pt x="35220" y="31803"/>
                    <a:pt x="35220" y="31803"/>
                  </a:cubicBezTo>
                  <a:cubicBezTo>
                    <a:pt x="35190" y="31923"/>
                    <a:pt x="35250" y="32013"/>
                    <a:pt x="35340" y="32073"/>
                  </a:cubicBezTo>
                  <a:cubicBezTo>
                    <a:pt x="35386" y="32096"/>
                    <a:pt x="35432" y="32106"/>
                    <a:pt x="35474" y="32106"/>
                  </a:cubicBezTo>
                  <a:cubicBezTo>
                    <a:pt x="35543" y="32106"/>
                    <a:pt x="35603" y="32080"/>
                    <a:pt x="35640" y="32043"/>
                  </a:cubicBezTo>
                  <a:cubicBezTo>
                    <a:pt x="35640" y="32043"/>
                    <a:pt x="36839" y="30994"/>
                    <a:pt x="38098" y="29675"/>
                  </a:cubicBezTo>
                  <a:cubicBezTo>
                    <a:pt x="38727" y="29046"/>
                    <a:pt x="39387" y="28326"/>
                    <a:pt x="39896" y="27607"/>
                  </a:cubicBezTo>
                  <a:cubicBezTo>
                    <a:pt x="40436" y="26918"/>
                    <a:pt x="40855" y="26258"/>
                    <a:pt x="40975" y="25659"/>
                  </a:cubicBezTo>
                  <a:cubicBezTo>
                    <a:pt x="41215" y="24670"/>
                    <a:pt x="41875" y="23171"/>
                    <a:pt x="42744" y="21792"/>
                  </a:cubicBezTo>
                  <a:cubicBezTo>
                    <a:pt x="43613" y="20413"/>
                    <a:pt x="44722" y="19214"/>
                    <a:pt x="45711" y="18765"/>
                  </a:cubicBezTo>
                  <a:cubicBezTo>
                    <a:pt x="46191" y="18555"/>
                    <a:pt x="46581" y="18465"/>
                    <a:pt x="46880" y="18465"/>
                  </a:cubicBezTo>
                  <a:cubicBezTo>
                    <a:pt x="47240" y="18465"/>
                    <a:pt x="47510" y="18585"/>
                    <a:pt x="47690" y="18795"/>
                  </a:cubicBezTo>
                  <a:cubicBezTo>
                    <a:pt x="47869" y="19004"/>
                    <a:pt x="47989" y="19334"/>
                    <a:pt x="47989" y="19814"/>
                  </a:cubicBezTo>
                  <a:cubicBezTo>
                    <a:pt x="47989" y="20323"/>
                    <a:pt x="47839" y="20983"/>
                    <a:pt x="47570" y="21732"/>
                  </a:cubicBezTo>
                  <a:cubicBezTo>
                    <a:pt x="47000" y="23231"/>
                    <a:pt x="46820" y="24520"/>
                    <a:pt x="46670" y="25689"/>
                  </a:cubicBezTo>
                  <a:cubicBezTo>
                    <a:pt x="46551" y="26828"/>
                    <a:pt x="46461" y="27877"/>
                    <a:pt x="46101" y="28956"/>
                  </a:cubicBezTo>
                  <a:cubicBezTo>
                    <a:pt x="45711" y="30065"/>
                    <a:pt x="44962" y="32913"/>
                    <a:pt x="44063" y="35700"/>
                  </a:cubicBezTo>
                  <a:cubicBezTo>
                    <a:pt x="43613" y="37109"/>
                    <a:pt x="43134" y="38488"/>
                    <a:pt x="42654" y="39657"/>
                  </a:cubicBezTo>
                  <a:cubicBezTo>
                    <a:pt x="42174" y="40796"/>
                    <a:pt x="41695" y="41725"/>
                    <a:pt x="41275" y="42175"/>
                  </a:cubicBezTo>
                  <a:cubicBezTo>
                    <a:pt x="40855" y="42624"/>
                    <a:pt x="39866" y="43284"/>
                    <a:pt x="38607" y="44063"/>
                  </a:cubicBezTo>
                  <a:cubicBezTo>
                    <a:pt x="34741" y="46431"/>
                    <a:pt x="28146" y="49728"/>
                    <a:pt x="24849" y="51646"/>
                  </a:cubicBezTo>
                  <a:cubicBezTo>
                    <a:pt x="20413" y="54224"/>
                    <a:pt x="13699" y="59470"/>
                    <a:pt x="13699" y="59500"/>
                  </a:cubicBezTo>
                  <a:lnTo>
                    <a:pt x="13609" y="59560"/>
                  </a:lnTo>
                  <a:cubicBezTo>
                    <a:pt x="12890" y="61058"/>
                    <a:pt x="9502" y="68312"/>
                    <a:pt x="6295" y="75206"/>
                  </a:cubicBezTo>
                  <a:cubicBezTo>
                    <a:pt x="3088" y="82130"/>
                    <a:pt x="61" y="88665"/>
                    <a:pt x="61" y="88665"/>
                  </a:cubicBezTo>
                  <a:cubicBezTo>
                    <a:pt x="1" y="88785"/>
                    <a:pt x="61" y="88934"/>
                    <a:pt x="180" y="88994"/>
                  </a:cubicBezTo>
                  <a:cubicBezTo>
                    <a:pt x="221" y="89010"/>
                    <a:pt x="261" y="89018"/>
                    <a:pt x="299" y="89018"/>
                  </a:cubicBezTo>
                  <a:cubicBezTo>
                    <a:pt x="404" y="89018"/>
                    <a:pt x="496" y="88962"/>
                    <a:pt x="540" y="88874"/>
                  </a:cubicBezTo>
                  <a:cubicBezTo>
                    <a:pt x="540" y="88874"/>
                    <a:pt x="720" y="88455"/>
                    <a:pt x="1050" y="87735"/>
                  </a:cubicBezTo>
                  <a:cubicBezTo>
                    <a:pt x="2219" y="85218"/>
                    <a:pt x="5156" y="78863"/>
                    <a:pt x="7974" y="72838"/>
                  </a:cubicBezTo>
                  <a:cubicBezTo>
                    <a:pt x="10743" y="66916"/>
                    <a:pt x="13368" y="61283"/>
                    <a:pt x="14055" y="59869"/>
                  </a:cubicBezTo>
                  <a:lnTo>
                    <a:pt x="14055" y="59869"/>
                  </a:lnTo>
                  <a:cubicBezTo>
                    <a:pt x="14156" y="59790"/>
                    <a:pt x="14548" y="59486"/>
                    <a:pt x="15138" y="59050"/>
                  </a:cubicBezTo>
                  <a:cubicBezTo>
                    <a:pt x="17236" y="57431"/>
                    <a:pt x="21822" y="54014"/>
                    <a:pt x="25089" y="52096"/>
                  </a:cubicBezTo>
                  <a:cubicBezTo>
                    <a:pt x="27277" y="50837"/>
                    <a:pt x="30964" y="48919"/>
                    <a:pt x="34291" y="47120"/>
                  </a:cubicBezTo>
                  <a:cubicBezTo>
                    <a:pt x="35970" y="46191"/>
                    <a:pt x="37558" y="45322"/>
                    <a:pt x="38877" y="44513"/>
                  </a:cubicBezTo>
                  <a:cubicBezTo>
                    <a:pt x="40166" y="43733"/>
                    <a:pt x="41155" y="43044"/>
                    <a:pt x="41665" y="42534"/>
                  </a:cubicBezTo>
                  <a:cubicBezTo>
                    <a:pt x="42144" y="41995"/>
                    <a:pt x="42654" y="41036"/>
                    <a:pt x="43134" y="39867"/>
                  </a:cubicBezTo>
                  <a:cubicBezTo>
                    <a:pt x="43883" y="38098"/>
                    <a:pt x="44602" y="35820"/>
                    <a:pt x="45202" y="33782"/>
                  </a:cubicBezTo>
                  <a:cubicBezTo>
                    <a:pt x="45831" y="31744"/>
                    <a:pt x="46311" y="29915"/>
                    <a:pt x="46611" y="29106"/>
                  </a:cubicBezTo>
                  <a:cubicBezTo>
                    <a:pt x="46970" y="27967"/>
                    <a:pt x="47060" y="26888"/>
                    <a:pt x="47210" y="25749"/>
                  </a:cubicBezTo>
                  <a:cubicBezTo>
                    <a:pt x="47330" y="24580"/>
                    <a:pt x="47510" y="23351"/>
                    <a:pt x="48049" y="21912"/>
                  </a:cubicBezTo>
                  <a:cubicBezTo>
                    <a:pt x="48349" y="21103"/>
                    <a:pt x="48499" y="20413"/>
                    <a:pt x="48499" y="19814"/>
                  </a:cubicBezTo>
                  <a:cubicBezTo>
                    <a:pt x="48499" y="19244"/>
                    <a:pt x="48379" y="18795"/>
                    <a:pt x="48079" y="18435"/>
                  </a:cubicBezTo>
                  <a:cubicBezTo>
                    <a:pt x="47809" y="18105"/>
                    <a:pt x="47360" y="17925"/>
                    <a:pt x="46880" y="17925"/>
                  </a:cubicBezTo>
                  <a:cubicBezTo>
                    <a:pt x="46461" y="17925"/>
                    <a:pt x="46011" y="18045"/>
                    <a:pt x="45501" y="18285"/>
                  </a:cubicBezTo>
                  <a:cubicBezTo>
                    <a:pt x="44332" y="18825"/>
                    <a:pt x="43223" y="20114"/>
                    <a:pt x="42294" y="21522"/>
                  </a:cubicBezTo>
                  <a:cubicBezTo>
                    <a:pt x="41395" y="22931"/>
                    <a:pt x="40736" y="24460"/>
                    <a:pt x="40466" y="25539"/>
                  </a:cubicBezTo>
                  <a:cubicBezTo>
                    <a:pt x="40376" y="25988"/>
                    <a:pt x="39986" y="26648"/>
                    <a:pt x="39507" y="27307"/>
                  </a:cubicBezTo>
                  <a:cubicBezTo>
                    <a:pt x="38727" y="28297"/>
                    <a:pt x="37678" y="29406"/>
                    <a:pt x="36839" y="30245"/>
                  </a:cubicBezTo>
                  <a:cubicBezTo>
                    <a:pt x="36437" y="30594"/>
                    <a:pt x="36106" y="30918"/>
                    <a:pt x="35826" y="31176"/>
                  </a:cubicBezTo>
                  <a:lnTo>
                    <a:pt x="35826" y="31176"/>
                  </a:lnTo>
                  <a:cubicBezTo>
                    <a:pt x="36110" y="28954"/>
                    <a:pt x="37235" y="21845"/>
                    <a:pt x="39746" y="16936"/>
                  </a:cubicBezTo>
                  <a:lnTo>
                    <a:pt x="39744" y="16935"/>
                  </a:lnTo>
                  <a:lnTo>
                    <a:pt x="39744" y="16935"/>
                  </a:lnTo>
                  <a:cubicBezTo>
                    <a:pt x="39847" y="16817"/>
                    <a:pt x="40234" y="16371"/>
                    <a:pt x="40796" y="15707"/>
                  </a:cubicBezTo>
                  <a:cubicBezTo>
                    <a:pt x="41815" y="14538"/>
                    <a:pt x="43373" y="12740"/>
                    <a:pt x="44842" y="11121"/>
                  </a:cubicBezTo>
                  <a:cubicBezTo>
                    <a:pt x="45591" y="10312"/>
                    <a:pt x="46311" y="9533"/>
                    <a:pt x="46910" y="8903"/>
                  </a:cubicBezTo>
                  <a:cubicBezTo>
                    <a:pt x="47454" y="8360"/>
                    <a:pt x="47930" y="7906"/>
                    <a:pt x="48262" y="7618"/>
                  </a:cubicBezTo>
                  <a:lnTo>
                    <a:pt x="48262" y="7618"/>
                  </a:lnTo>
                  <a:cubicBezTo>
                    <a:pt x="48509" y="7767"/>
                    <a:pt x="49035" y="8073"/>
                    <a:pt x="49698" y="8394"/>
                  </a:cubicBezTo>
                  <a:cubicBezTo>
                    <a:pt x="50627" y="8843"/>
                    <a:pt x="51826" y="9293"/>
                    <a:pt x="52935" y="9293"/>
                  </a:cubicBezTo>
                  <a:cubicBezTo>
                    <a:pt x="53415" y="9293"/>
                    <a:pt x="53864" y="9203"/>
                    <a:pt x="54284" y="8993"/>
                  </a:cubicBezTo>
                  <a:cubicBezTo>
                    <a:pt x="54584" y="8843"/>
                    <a:pt x="54793" y="8633"/>
                    <a:pt x="54943" y="8424"/>
                  </a:cubicBezTo>
                  <a:cubicBezTo>
                    <a:pt x="55093" y="8184"/>
                    <a:pt x="55153" y="7914"/>
                    <a:pt x="55153" y="7674"/>
                  </a:cubicBezTo>
                  <a:cubicBezTo>
                    <a:pt x="55153" y="7285"/>
                    <a:pt x="55033" y="6865"/>
                    <a:pt x="54823" y="6475"/>
                  </a:cubicBezTo>
                  <a:cubicBezTo>
                    <a:pt x="54194" y="5246"/>
                    <a:pt x="52875" y="3927"/>
                    <a:pt x="51916" y="2848"/>
                  </a:cubicBezTo>
                  <a:cubicBezTo>
                    <a:pt x="51287" y="2129"/>
                    <a:pt x="50507" y="1440"/>
                    <a:pt x="49638" y="900"/>
                  </a:cubicBezTo>
                  <a:cubicBezTo>
                    <a:pt x="48739" y="361"/>
                    <a:pt x="47780" y="1"/>
                    <a:pt x="46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681;p39">
              <a:extLst>
                <a:ext uri="{FF2B5EF4-FFF2-40B4-BE49-F238E27FC236}">
                  <a16:creationId xmlns:a16="http://schemas.microsoft.com/office/drawing/2014/main" id="{9F9976E8-3A83-A257-76AF-5E044D212EA4}"/>
                </a:ext>
              </a:extLst>
            </p:cNvPr>
            <p:cNvSpPr/>
            <p:nvPr/>
          </p:nvSpPr>
          <p:spPr>
            <a:xfrm>
              <a:off x="2801342" y="3259784"/>
              <a:ext cx="1290583" cy="1219769"/>
            </a:xfrm>
            <a:custGeom>
              <a:avLst/>
              <a:gdLst/>
              <a:ahLst/>
              <a:cxnLst/>
              <a:rect l="l" t="t" r="r" b="b"/>
              <a:pathLst>
                <a:path w="57372" h="54224" extrusionOk="0">
                  <a:moveTo>
                    <a:pt x="35820" y="2638"/>
                  </a:moveTo>
                  <a:cubicBezTo>
                    <a:pt x="35969" y="2698"/>
                    <a:pt x="36059" y="2848"/>
                    <a:pt x="35999" y="2968"/>
                  </a:cubicBezTo>
                  <a:cubicBezTo>
                    <a:pt x="35790" y="3747"/>
                    <a:pt x="35670" y="4557"/>
                    <a:pt x="35670" y="5366"/>
                  </a:cubicBezTo>
                  <a:lnTo>
                    <a:pt x="35670" y="5396"/>
                  </a:lnTo>
                  <a:cubicBezTo>
                    <a:pt x="35670" y="5546"/>
                    <a:pt x="35550" y="5666"/>
                    <a:pt x="35400" y="5666"/>
                  </a:cubicBezTo>
                  <a:cubicBezTo>
                    <a:pt x="35250" y="5666"/>
                    <a:pt x="35130" y="5546"/>
                    <a:pt x="35130" y="5396"/>
                  </a:cubicBezTo>
                  <a:lnTo>
                    <a:pt x="35130" y="5366"/>
                  </a:lnTo>
                  <a:cubicBezTo>
                    <a:pt x="35130" y="4497"/>
                    <a:pt x="35250" y="3657"/>
                    <a:pt x="35490" y="2818"/>
                  </a:cubicBezTo>
                  <a:cubicBezTo>
                    <a:pt x="35550" y="2698"/>
                    <a:pt x="35640" y="2638"/>
                    <a:pt x="35760" y="2638"/>
                  </a:cubicBezTo>
                  <a:close/>
                  <a:moveTo>
                    <a:pt x="28926" y="0"/>
                  </a:moveTo>
                  <a:cubicBezTo>
                    <a:pt x="28686" y="0"/>
                    <a:pt x="28446" y="30"/>
                    <a:pt x="28236" y="60"/>
                  </a:cubicBezTo>
                  <a:cubicBezTo>
                    <a:pt x="28056" y="180"/>
                    <a:pt x="27906" y="330"/>
                    <a:pt x="27727" y="420"/>
                  </a:cubicBezTo>
                  <a:cubicBezTo>
                    <a:pt x="26707" y="1169"/>
                    <a:pt x="26288" y="2249"/>
                    <a:pt x="25988" y="3358"/>
                  </a:cubicBezTo>
                  <a:cubicBezTo>
                    <a:pt x="25718" y="4437"/>
                    <a:pt x="25598" y="5516"/>
                    <a:pt x="25089" y="6265"/>
                  </a:cubicBezTo>
                  <a:cubicBezTo>
                    <a:pt x="25029" y="6355"/>
                    <a:pt x="24969" y="6385"/>
                    <a:pt x="24879" y="6385"/>
                  </a:cubicBezTo>
                  <a:cubicBezTo>
                    <a:pt x="24819" y="6385"/>
                    <a:pt x="24759" y="6385"/>
                    <a:pt x="24729" y="6355"/>
                  </a:cubicBezTo>
                  <a:cubicBezTo>
                    <a:pt x="24609" y="6265"/>
                    <a:pt x="24579" y="6085"/>
                    <a:pt x="24669" y="5965"/>
                  </a:cubicBezTo>
                  <a:cubicBezTo>
                    <a:pt x="25059" y="5426"/>
                    <a:pt x="25209" y="4347"/>
                    <a:pt x="25478" y="3208"/>
                  </a:cubicBezTo>
                  <a:cubicBezTo>
                    <a:pt x="25508" y="3088"/>
                    <a:pt x="25568" y="2968"/>
                    <a:pt x="25598" y="2818"/>
                  </a:cubicBezTo>
                  <a:lnTo>
                    <a:pt x="25598" y="2818"/>
                  </a:lnTo>
                  <a:cubicBezTo>
                    <a:pt x="24699" y="4946"/>
                    <a:pt x="23890" y="7854"/>
                    <a:pt x="23650" y="8813"/>
                  </a:cubicBezTo>
                  <a:cubicBezTo>
                    <a:pt x="19304" y="25149"/>
                    <a:pt x="15137" y="34411"/>
                    <a:pt x="5606" y="45441"/>
                  </a:cubicBezTo>
                  <a:cubicBezTo>
                    <a:pt x="3807" y="47540"/>
                    <a:pt x="2188" y="49098"/>
                    <a:pt x="480" y="51077"/>
                  </a:cubicBezTo>
                  <a:cubicBezTo>
                    <a:pt x="150" y="51436"/>
                    <a:pt x="0" y="51886"/>
                    <a:pt x="0" y="52306"/>
                  </a:cubicBezTo>
                  <a:cubicBezTo>
                    <a:pt x="0" y="53295"/>
                    <a:pt x="810" y="54224"/>
                    <a:pt x="1889" y="54224"/>
                  </a:cubicBezTo>
                  <a:cubicBezTo>
                    <a:pt x="2039" y="54224"/>
                    <a:pt x="2159" y="54194"/>
                    <a:pt x="2278" y="54164"/>
                  </a:cubicBezTo>
                  <a:cubicBezTo>
                    <a:pt x="7314" y="53205"/>
                    <a:pt x="12649" y="49848"/>
                    <a:pt x="17535" y="49848"/>
                  </a:cubicBezTo>
                  <a:cubicBezTo>
                    <a:pt x="19034" y="49848"/>
                    <a:pt x="20503" y="50177"/>
                    <a:pt x="21882" y="50987"/>
                  </a:cubicBezTo>
                  <a:cubicBezTo>
                    <a:pt x="22691" y="51466"/>
                    <a:pt x="23560" y="51766"/>
                    <a:pt x="24459" y="51856"/>
                  </a:cubicBezTo>
                  <a:cubicBezTo>
                    <a:pt x="24639" y="51886"/>
                    <a:pt x="24819" y="51886"/>
                    <a:pt x="24969" y="51886"/>
                  </a:cubicBezTo>
                  <a:cubicBezTo>
                    <a:pt x="29015" y="51886"/>
                    <a:pt x="28206" y="46730"/>
                    <a:pt x="30304" y="44272"/>
                  </a:cubicBezTo>
                  <a:cubicBezTo>
                    <a:pt x="33152" y="40885"/>
                    <a:pt x="38008" y="37648"/>
                    <a:pt x="41994" y="35820"/>
                  </a:cubicBezTo>
                  <a:cubicBezTo>
                    <a:pt x="45261" y="34321"/>
                    <a:pt x="48679" y="32223"/>
                    <a:pt x="51706" y="30334"/>
                  </a:cubicBezTo>
                  <a:cubicBezTo>
                    <a:pt x="54164" y="28806"/>
                    <a:pt x="57371" y="26318"/>
                    <a:pt x="57371" y="23530"/>
                  </a:cubicBezTo>
                  <a:cubicBezTo>
                    <a:pt x="57371" y="22841"/>
                    <a:pt x="57161" y="22151"/>
                    <a:pt x="56712" y="21432"/>
                  </a:cubicBezTo>
                  <a:cubicBezTo>
                    <a:pt x="56352" y="20773"/>
                    <a:pt x="55782" y="20533"/>
                    <a:pt x="55033" y="20533"/>
                  </a:cubicBezTo>
                  <a:cubicBezTo>
                    <a:pt x="54164" y="20533"/>
                    <a:pt x="53055" y="20892"/>
                    <a:pt x="51946" y="21222"/>
                  </a:cubicBezTo>
                  <a:cubicBezTo>
                    <a:pt x="50807" y="21582"/>
                    <a:pt x="49638" y="21912"/>
                    <a:pt x="48619" y="21912"/>
                  </a:cubicBezTo>
                  <a:cubicBezTo>
                    <a:pt x="47809" y="21912"/>
                    <a:pt x="47090" y="21702"/>
                    <a:pt x="46550" y="21132"/>
                  </a:cubicBezTo>
                  <a:cubicBezTo>
                    <a:pt x="46011" y="20563"/>
                    <a:pt x="45711" y="19843"/>
                    <a:pt x="45651" y="19064"/>
                  </a:cubicBezTo>
                  <a:cubicBezTo>
                    <a:pt x="45621" y="18884"/>
                    <a:pt x="45621" y="18704"/>
                    <a:pt x="45621" y="18525"/>
                  </a:cubicBezTo>
                  <a:cubicBezTo>
                    <a:pt x="45621" y="15407"/>
                    <a:pt x="48499" y="12440"/>
                    <a:pt x="48858" y="9292"/>
                  </a:cubicBezTo>
                  <a:cubicBezTo>
                    <a:pt x="48888" y="8873"/>
                    <a:pt x="48948" y="8363"/>
                    <a:pt x="48948" y="7794"/>
                  </a:cubicBezTo>
                  <a:cubicBezTo>
                    <a:pt x="48948" y="5156"/>
                    <a:pt x="48259" y="1349"/>
                    <a:pt x="45231" y="420"/>
                  </a:cubicBezTo>
                  <a:cubicBezTo>
                    <a:pt x="45022" y="360"/>
                    <a:pt x="44812" y="330"/>
                    <a:pt x="44632" y="330"/>
                  </a:cubicBezTo>
                  <a:cubicBezTo>
                    <a:pt x="44542" y="330"/>
                    <a:pt x="44482" y="330"/>
                    <a:pt x="44392" y="360"/>
                  </a:cubicBezTo>
                  <a:cubicBezTo>
                    <a:pt x="44362" y="390"/>
                    <a:pt x="44332" y="390"/>
                    <a:pt x="44302" y="420"/>
                  </a:cubicBezTo>
                  <a:cubicBezTo>
                    <a:pt x="43733" y="930"/>
                    <a:pt x="43463" y="1319"/>
                    <a:pt x="43223" y="1829"/>
                  </a:cubicBezTo>
                  <a:cubicBezTo>
                    <a:pt x="43073" y="2159"/>
                    <a:pt x="42953" y="2578"/>
                    <a:pt x="42774" y="3088"/>
                  </a:cubicBezTo>
                  <a:cubicBezTo>
                    <a:pt x="42714" y="3208"/>
                    <a:pt x="42624" y="3268"/>
                    <a:pt x="42504" y="3268"/>
                  </a:cubicBezTo>
                  <a:lnTo>
                    <a:pt x="42414" y="3268"/>
                  </a:lnTo>
                  <a:cubicBezTo>
                    <a:pt x="42324" y="3238"/>
                    <a:pt x="42264" y="3118"/>
                    <a:pt x="42264" y="3028"/>
                  </a:cubicBezTo>
                  <a:cubicBezTo>
                    <a:pt x="41994" y="3987"/>
                    <a:pt x="41874" y="5096"/>
                    <a:pt x="41874" y="6235"/>
                  </a:cubicBezTo>
                  <a:cubicBezTo>
                    <a:pt x="40675" y="3807"/>
                    <a:pt x="39836" y="1289"/>
                    <a:pt x="37858" y="1289"/>
                  </a:cubicBezTo>
                  <a:cubicBezTo>
                    <a:pt x="37738" y="1289"/>
                    <a:pt x="37588" y="1319"/>
                    <a:pt x="37438" y="1349"/>
                  </a:cubicBezTo>
                  <a:cubicBezTo>
                    <a:pt x="35490" y="1439"/>
                    <a:pt x="34471" y="3028"/>
                    <a:pt x="34471" y="6235"/>
                  </a:cubicBezTo>
                  <a:cubicBezTo>
                    <a:pt x="34471" y="6385"/>
                    <a:pt x="34471" y="6505"/>
                    <a:pt x="34471" y="6655"/>
                  </a:cubicBezTo>
                  <a:cubicBezTo>
                    <a:pt x="31803" y="6115"/>
                    <a:pt x="31803" y="3897"/>
                    <a:pt x="31473" y="1739"/>
                  </a:cubicBezTo>
                  <a:cubicBezTo>
                    <a:pt x="31263" y="510"/>
                    <a:pt x="30094" y="0"/>
                    <a:pt x="289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682;p39">
              <a:extLst>
                <a:ext uri="{FF2B5EF4-FFF2-40B4-BE49-F238E27FC236}">
                  <a16:creationId xmlns:a16="http://schemas.microsoft.com/office/drawing/2014/main" id="{5E975279-2A3F-233F-8559-C1D4E986FA27}"/>
                </a:ext>
              </a:extLst>
            </p:cNvPr>
            <p:cNvSpPr/>
            <p:nvPr/>
          </p:nvSpPr>
          <p:spPr>
            <a:xfrm>
              <a:off x="3354247" y="3261134"/>
              <a:ext cx="82287" cy="142281"/>
            </a:xfrm>
            <a:custGeom>
              <a:avLst/>
              <a:gdLst/>
              <a:ahLst/>
              <a:cxnLst/>
              <a:rect l="l" t="t" r="r" b="b"/>
              <a:pathLst>
                <a:path w="3658" h="6325" extrusionOk="0">
                  <a:moveTo>
                    <a:pt x="3657" y="0"/>
                  </a:moveTo>
                  <a:lnTo>
                    <a:pt x="3657" y="0"/>
                  </a:lnTo>
                  <a:cubicBezTo>
                    <a:pt x="3207" y="90"/>
                    <a:pt x="2818" y="210"/>
                    <a:pt x="2488" y="420"/>
                  </a:cubicBezTo>
                  <a:cubicBezTo>
                    <a:pt x="2009" y="690"/>
                    <a:pt x="1499" y="1619"/>
                    <a:pt x="1019" y="2758"/>
                  </a:cubicBezTo>
                  <a:cubicBezTo>
                    <a:pt x="989" y="2908"/>
                    <a:pt x="929" y="3028"/>
                    <a:pt x="899" y="3148"/>
                  </a:cubicBezTo>
                  <a:cubicBezTo>
                    <a:pt x="630" y="4287"/>
                    <a:pt x="480" y="5366"/>
                    <a:pt x="90" y="5905"/>
                  </a:cubicBezTo>
                  <a:cubicBezTo>
                    <a:pt x="0" y="6025"/>
                    <a:pt x="30" y="6205"/>
                    <a:pt x="150" y="6295"/>
                  </a:cubicBezTo>
                  <a:cubicBezTo>
                    <a:pt x="180" y="6325"/>
                    <a:pt x="240" y="6325"/>
                    <a:pt x="300" y="6325"/>
                  </a:cubicBezTo>
                  <a:cubicBezTo>
                    <a:pt x="390" y="6325"/>
                    <a:pt x="450" y="6295"/>
                    <a:pt x="510" y="6205"/>
                  </a:cubicBezTo>
                  <a:cubicBezTo>
                    <a:pt x="1019" y="5456"/>
                    <a:pt x="1139" y="4377"/>
                    <a:pt x="1409" y="3298"/>
                  </a:cubicBezTo>
                  <a:cubicBezTo>
                    <a:pt x="1709" y="2189"/>
                    <a:pt x="2128" y="1109"/>
                    <a:pt x="3148" y="360"/>
                  </a:cubicBezTo>
                  <a:cubicBezTo>
                    <a:pt x="3327" y="270"/>
                    <a:pt x="3477" y="120"/>
                    <a:pt x="3657"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683;p39">
              <a:extLst>
                <a:ext uri="{FF2B5EF4-FFF2-40B4-BE49-F238E27FC236}">
                  <a16:creationId xmlns:a16="http://schemas.microsoft.com/office/drawing/2014/main" id="{A0EE973B-5008-1911-1164-28340D63B6AC}"/>
                </a:ext>
              </a:extLst>
            </p:cNvPr>
            <p:cNvSpPr/>
            <p:nvPr/>
          </p:nvSpPr>
          <p:spPr>
            <a:xfrm>
              <a:off x="3591591" y="3319126"/>
              <a:ext cx="20920" cy="68115"/>
            </a:xfrm>
            <a:custGeom>
              <a:avLst/>
              <a:gdLst/>
              <a:ahLst/>
              <a:cxnLst/>
              <a:rect l="l" t="t" r="r" b="b"/>
              <a:pathLst>
                <a:path w="930" h="3028" extrusionOk="0">
                  <a:moveTo>
                    <a:pt x="630" y="0"/>
                  </a:moveTo>
                  <a:cubicBezTo>
                    <a:pt x="510" y="0"/>
                    <a:pt x="420" y="60"/>
                    <a:pt x="360" y="180"/>
                  </a:cubicBezTo>
                  <a:cubicBezTo>
                    <a:pt x="120" y="1019"/>
                    <a:pt x="0" y="1859"/>
                    <a:pt x="0" y="2728"/>
                  </a:cubicBezTo>
                  <a:lnTo>
                    <a:pt x="0" y="2758"/>
                  </a:lnTo>
                  <a:cubicBezTo>
                    <a:pt x="0" y="2908"/>
                    <a:pt x="120" y="3028"/>
                    <a:pt x="270" y="3028"/>
                  </a:cubicBezTo>
                  <a:cubicBezTo>
                    <a:pt x="420" y="3028"/>
                    <a:pt x="540" y="2908"/>
                    <a:pt x="540" y="2758"/>
                  </a:cubicBezTo>
                  <a:lnTo>
                    <a:pt x="540" y="2728"/>
                  </a:lnTo>
                  <a:cubicBezTo>
                    <a:pt x="540" y="1919"/>
                    <a:pt x="660" y="1109"/>
                    <a:pt x="869" y="330"/>
                  </a:cubicBezTo>
                  <a:cubicBezTo>
                    <a:pt x="929" y="210"/>
                    <a:pt x="839" y="6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684;p39">
              <a:extLst>
                <a:ext uri="{FF2B5EF4-FFF2-40B4-BE49-F238E27FC236}">
                  <a16:creationId xmlns:a16="http://schemas.microsoft.com/office/drawing/2014/main" id="{B7E27C24-6E2E-DE53-8830-0ED4C3A64578}"/>
                </a:ext>
              </a:extLst>
            </p:cNvPr>
            <p:cNvSpPr/>
            <p:nvPr/>
          </p:nvSpPr>
          <p:spPr>
            <a:xfrm>
              <a:off x="3752071" y="3267883"/>
              <a:ext cx="47892" cy="65415"/>
            </a:xfrm>
            <a:custGeom>
              <a:avLst/>
              <a:gdLst/>
              <a:ahLst/>
              <a:cxnLst/>
              <a:rect l="l" t="t" r="r" b="b"/>
              <a:pathLst>
                <a:path w="2129" h="2908" extrusionOk="0">
                  <a:moveTo>
                    <a:pt x="2128" y="0"/>
                  </a:moveTo>
                  <a:cubicBezTo>
                    <a:pt x="1109" y="120"/>
                    <a:pt x="390" y="1199"/>
                    <a:pt x="0" y="2668"/>
                  </a:cubicBezTo>
                  <a:cubicBezTo>
                    <a:pt x="0" y="2758"/>
                    <a:pt x="60" y="2878"/>
                    <a:pt x="150" y="2908"/>
                  </a:cubicBezTo>
                  <a:lnTo>
                    <a:pt x="240" y="2908"/>
                  </a:lnTo>
                  <a:cubicBezTo>
                    <a:pt x="360" y="2908"/>
                    <a:pt x="450" y="2848"/>
                    <a:pt x="510" y="2728"/>
                  </a:cubicBezTo>
                  <a:cubicBezTo>
                    <a:pt x="689" y="2218"/>
                    <a:pt x="809" y="1799"/>
                    <a:pt x="959" y="1469"/>
                  </a:cubicBezTo>
                  <a:cubicBezTo>
                    <a:pt x="1199" y="959"/>
                    <a:pt x="1469" y="570"/>
                    <a:pt x="2038" y="60"/>
                  </a:cubicBezTo>
                  <a:cubicBezTo>
                    <a:pt x="2068" y="30"/>
                    <a:pt x="2098" y="30"/>
                    <a:pt x="2128"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685;p39">
              <a:extLst>
                <a:ext uri="{FF2B5EF4-FFF2-40B4-BE49-F238E27FC236}">
                  <a16:creationId xmlns:a16="http://schemas.microsoft.com/office/drawing/2014/main" id="{A14E0205-8964-1B67-1075-5F4B229F1A2B}"/>
                </a:ext>
              </a:extLst>
            </p:cNvPr>
            <p:cNvSpPr/>
            <p:nvPr/>
          </p:nvSpPr>
          <p:spPr>
            <a:xfrm>
              <a:off x="5820711" y="3334108"/>
              <a:ext cx="25644" cy="78193"/>
            </a:xfrm>
            <a:custGeom>
              <a:avLst/>
              <a:gdLst/>
              <a:ahLst/>
              <a:cxnLst/>
              <a:rect l="l" t="t" r="r" b="b"/>
              <a:pathLst>
                <a:path w="1140" h="3476" extrusionOk="0">
                  <a:moveTo>
                    <a:pt x="282" y="0"/>
                  </a:moveTo>
                  <a:cubicBezTo>
                    <a:pt x="247" y="0"/>
                    <a:pt x="213" y="8"/>
                    <a:pt x="181" y="24"/>
                  </a:cubicBezTo>
                  <a:cubicBezTo>
                    <a:pt x="31" y="84"/>
                    <a:pt x="1" y="233"/>
                    <a:pt x="61" y="383"/>
                  </a:cubicBezTo>
                  <a:cubicBezTo>
                    <a:pt x="421" y="1103"/>
                    <a:pt x="600" y="1912"/>
                    <a:pt x="600" y="2751"/>
                  </a:cubicBezTo>
                  <a:cubicBezTo>
                    <a:pt x="600" y="2901"/>
                    <a:pt x="600" y="3051"/>
                    <a:pt x="600" y="3201"/>
                  </a:cubicBezTo>
                  <a:cubicBezTo>
                    <a:pt x="570" y="3351"/>
                    <a:pt x="690" y="3471"/>
                    <a:pt x="840" y="3471"/>
                  </a:cubicBezTo>
                  <a:cubicBezTo>
                    <a:pt x="856" y="3474"/>
                    <a:pt x="871" y="3475"/>
                    <a:pt x="886" y="3475"/>
                  </a:cubicBezTo>
                  <a:cubicBezTo>
                    <a:pt x="1014" y="3475"/>
                    <a:pt x="1110" y="3365"/>
                    <a:pt x="1110" y="3231"/>
                  </a:cubicBezTo>
                  <a:cubicBezTo>
                    <a:pt x="1140" y="3081"/>
                    <a:pt x="1140" y="2901"/>
                    <a:pt x="1140" y="2751"/>
                  </a:cubicBezTo>
                  <a:cubicBezTo>
                    <a:pt x="1140" y="1852"/>
                    <a:pt x="930" y="953"/>
                    <a:pt x="540" y="143"/>
                  </a:cubicBezTo>
                  <a:cubicBezTo>
                    <a:pt x="475" y="56"/>
                    <a:pt x="377"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686;p39">
              <a:extLst>
                <a:ext uri="{FF2B5EF4-FFF2-40B4-BE49-F238E27FC236}">
                  <a16:creationId xmlns:a16="http://schemas.microsoft.com/office/drawing/2014/main" id="{DA745CEB-E67C-EC72-15D8-7A0B53888534}"/>
                </a:ext>
              </a:extLst>
            </p:cNvPr>
            <p:cNvSpPr/>
            <p:nvPr/>
          </p:nvSpPr>
          <p:spPr>
            <a:xfrm>
              <a:off x="5264455" y="2982534"/>
              <a:ext cx="70139" cy="26567"/>
            </a:xfrm>
            <a:custGeom>
              <a:avLst/>
              <a:gdLst/>
              <a:ahLst/>
              <a:cxnLst/>
              <a:rect l="l" t="t" r="r" b="b"/>
              <a:pathLst>
                <a:path w="3118" h="1181" extrusionOk="0">
                  <a:moveTo>
                    <a:pt x="2817" y="0"/>
                  </a:moveTo>
                  <a:cubicBezTo>
                    <a:pt x="2797" y="0"/>
                    <a:pt x="2778" y="2"/>
                    <a:pt x="2758" y="6"/>
                  </a:cubicBezTo>
                  <a:lnTo>
                    <a:pt x="240" y="665"/>
                  </a:lnTo>
                  <a:cubicBezTo>
                    <a:pt x="90" y="695"/>
                    <a:pt x="0" y="845"/>
                    <a:pt x="30" y="995"/>
                  </a:cubicBezTo>
                  <a:cubicBezTo>
                    <a:pt x="82" y="1099"/>
                    <a:pt x="180" y="1181"/>
                    <a:pt x="302" y="1181"/>
                  </a:cubicBezTo>
                  <a:cubicBezTo>
                    <a:pt x="321" y="1181"/>
                    <a:pt x="340" y="1179"/>
                    <a:pt x="360" y="1175"/>
                  </a:cubicBezTo>
                  <a:lnTo>
                    <a:pt x="2908" y="516"/>
                  </a:lnTo>
                  <a:cubicBezTo>
                    <a:pt x="3028" y="486"/>
                    <a:pt x="3118" y="336"/>
                    <a:pt x="3088" y="186"/>
                  </a:cubicBezTo>
                  <a:cubicBezTo>
                    <a:pt x="3062" y="82"/>
                    <a:pt x="2945" y="0"/>
                    <a:pt x="2817"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687;p39">
              <a:extLst>
                <a:ext uri="{FF2B5EF4-FFF2-40B4-BE49-F238E27FC236}">
                  <a16:creationId xmlns:a16="http://schemas.microsoft.com/office/drawing/2014/main" id="{D267282D-F732-0924-9E18-D5899BBA5CA1}"/>
                </a:ext>
              </a:extLst>
            </p:cNvPr>
            <p:cNvSpPr/>
            <p:nvPr/>
          </p:nvSpPr>
          <p:spPr>
            <a:xfrm>
              <a:off x="5688575" y="3346120"/>
              <a:ext cx="22270" cy="72951"/>
            </a:xfrm>
            <a:custGeom>
              <a:avLst/>
              <a:gdLst/>
              <a:ahLst/>
              <a:cxnLst/>
              <a:rect l="l" t="t" r="r" b="b"/>
              <a:pathLst>
                <a:path w="990" h="3243" extrusionOk="0">
                  <a:moveTo>
                    <a:pt x="306" y="0"/>
                  </a:moveTo>
                  <a:cubicBezTo>
                    <a:pt x="262" y="0"/>
                    <a:pt x="218" y="10"/>
                    <a:pt x="180" y="29"/>
                  </a:cubicBezTo>
                  <a:cubicBezTo>
                    <a:pt x="60" y="89"/>
                    <a:pt x="0" y="239"/>
                    <a:pt x="60" y="389"/>
                  </a:cubicBezTo>
                  <a:cubicBezTo>
                    <a:pt x="330" y="898"/>
                    <a:pt x="480" y="1498"/>
                    <a:pt x="480" y="2067"/>
                  </a:cubicBezTo>
                  <a:cubicBezTo>
                    <a:pt x="480" y="2367"/>
                    <a:pt x="450" y="2637"/>
                    <a:pt x="360" y="2937"/>
                  </a:cubicBezTo>
                  <a:cubicBezTo>
                    <a:pt x="330" y="3057"/>
                    <a:pt x="420" y="3206"/>
                    <a:pt x="570" y="3236"/>
                  </a:cubicBezTo>
                  <a:cubicBezTo>
                    <a:pt x="589" y="3240"/>
                    <a:pt x="608" y="3242"/>
                    <a:pt x="627" y="3242"/>
                  </a:cubicBezTo>
                  <a:cubicBezTo>
                    <a:pt x="749" y="3242"/>
                    <a:pt x="843" y="3161"/>
                    <a:pt x="869" y="3057"/>
                  </a:cubicBezTo>
                  <a:cubicBezTo>
                    <a:pt x="959" y="2727"/>
                    <a:pt x="989" y="2397"/>
                    <a:pt x="989" y="2067"/>
                  </a:cubicBezTo>
                  <a:cubicBezTo>
                    <a:pt x="989" y="1408"/>
                    <a:pt x="839" y="748"/>
                    <a:pt x="540" y="149"/>
                  </a:cubicBezTo>
                  <a:cubicBezTo>
                    <a:pt x="499" y="47"/>
                    <a:pt x="402"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0" name="Rettangolo 2799">
            <a:extLst>
              <a:ext uri="{FF2B5EF4-FFF2-40B4-BE49-F238E27FC236}">
                <a16:creationId xmlns:a16="http://schemas.microsoft.com/office/drawing/2014/main" id="{FFB30A3B-B742-6B5F-BB12-463C91D622E4}"/>
              </a:ext>
            </a:extLst>
          </p:cNvPr>
          <p:cNvSpPr/>
          <p:nvPr/>
        </p:nvSpPr>
        <p:spPr>
          <a:xfrm>
            <a:off x="901615" y="1524218"/>
            <a:ext cx="2066061" cy="1352603"/>
          </a:xfrm>
          <a:prstGeom prst="rect">
            <a:avLst/>
          </a:prstGeom>
          <a:solidFill>
            <a:srgbClr val="A7F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01" name="Immagine 2800" descr="Immagine che contiene testo, Carattere, Elementi grafici, schermata&#10;&#10;Descrizione generata automaticamente">
            <a:extLst>
              <a:ext uri="{FF2B5EF4-FFF2-40B4-BE49-F238E27FC236}">
                <a16:creationId xmlns:a16="http://schemas.microsoft.com/office/drawing/2014/main" id="{B3A3AD5C-69B3-15FD-7A0B-71F3132CD1CF}"/>
              </a:ext>
            </a:extLst>
          </p:cNvPr>
          <p:cNvPicPr>
            <a:picLocks noChangeAspect="1"/>
          </p:cNvPicPr>
          <p:nvPr/>
        </p:nvPicPr>
        <p:blipFill>
          <a:blip r:embed="rId3">
            <a:duotone>
              <a:schemeClr val="accent1">
                <a:shade val="45000"/>
                <a:satMod val="135000"/>
              </a:schemeClr>
              <a:prstClr val="white"/>
            </a:duotone>
          </a:blip>
          <a:stretch>
            <a:fillRect/>
          </a:stretch>
        </p:blipFill>
        <p:spPr>
          <a:xfrm>
            <a:off x="1000995" y="1228985"/>
            <a:ext cx="1875928" cy="1875928"/>
          </a:xfrm>
          <a:prstGeom prst="rect">
            <a:avLst/>
          </a:prstGeom>
        </p:spPr>
      </p:pic>
    </p:spTree>
    <p:extLst>
      <p:ext uri="{BB962C8B-B14F-4D97-AF65-F5344CB8AC3E}">
        <p14:creationId xmlns:p14="http://schemas.microsoft.com/office/powerpoint/2010/main" val="3189933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FAMIGLIA DI CONTROLLI SC - SCOPO</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marL="139700" indent="0">
              <a:buNone/>
            </a:pPr>
            <a:r>
              <a:rPr lang="it-IT" dirty="0">
                <a:latin typeface="DM Sans" pitchFamily="2" charset="0"/>
              </a:rPr>
              <a:t>La famiglia di controlli System and Communications Protection protegge il confine di un sistema e assicura che i dispositivi che lavorano insieme siano gestiti in modo sicuro. </a:t>
            </a:r>
          </a:p>
          <a:p>
            <a:pPr>
              <a:buFont typeface="Arial" panose="020B0604020202020204" pitchFamily="34" charset="0"/>
              <a:buChar char="•"/>
            </a:pPr>
            <a:endParaRPr lang="it-IT" dirty="0">
              <a:latin typeface="DM Sans" pitchFamily="2" charset="0"/>
            </a:endParaRPr>
          </a:p>
          <a:p>
            <a:pPr marL="139700" indent="0">
              <a:buNone/>
            </a:pPr>
            <a:r>
              <a:rPr lang="it-IT" dirty="0">
                <a:latin typeface="DM Sans" pitchFamily="2" charset="0"/>
              </a:rPr>
              <a:t>Le organizzazioni devono:</a:t>
            </a:r>
          </a:p>
          <a:p>
            <a:pPr>
              <a:buFont typeface="Arial" panose="020B0604020202020204" pitchFamily="34" charset="0"/>
              <a:buChar char="•"/>
            </a:pPr>
            <a:r>
              <a:rPr lang="it-IT" dirty="0">
                <a:latin typeface="DM Sans" pitchFamily="2" charset="0"/>
              </a:rPr>
              <a:t>monitorare, controllare e proteggere le comunicazioni organizzative (ovvero le informazioni trasmesse o ricevute dai sistemi informativi organizzativi) ai confini esterni e ai principali confini interni dei sistemi informativi; </a:t>
            </a:r>
          </a:p>
          <a:p>
            <a:pPr>
              <a:buFont typeface="Arial" panose="020B0604020202020204" pitchFamily="34" charset="0"/>
              <a:buChar char="•"/>
            </a:pPr>
            <a:r>
              <a:rPr lang="it-IT" dirty="0">
                <a:latin typeface="DM Sans" pitchFamily="2" charset="0"/>
              </a:rPr>
              <a:t>impiegare progetti architetturali, tecniche di sviluppo software e principi di ingegneria dei sistemi che promuovono un'efficace sicurezza delle informazioni all'interno dei sistemi informativi organizzativi.</a:t>
            </a:r>
          </a:p>
        </p:txBody>
      </p:sp>
    </p:spTree>
    <p:extLst>
      <p:ext uri="{BB962C8B-B14F-4D97-AF65-F5344CB8AC3E}">
        <p14:creationId xmlns:p14="http://schemas.microsoft.com/office/powerpoint/2010/main" val="825251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SC-2 – SEPARATION PARTITIONING</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91126"/>
            <a:ext cx="8708641" cy="3690045"/>
          </a:xfrm>
        </p:spPr>
        <p:txBody>
          <a:bodyPr/>
          <a:lstStyle/>
          <a:p>
            <a:pPr marL="139700" indent="0" algn="just">
              <a:lnSpc>
                <a:spcPct val="107000"/>
              </a:lnSpc>
              <a:spcAft>
                <a:spcPts val="800"/>
              </a:spcAft>
              <a:buNone/>
            </a:pPr>
            <a:r>
              <a:rPr lang="it-IT" sz="1400" i="1" kern="100" dirty="0">
                <a:effectLst/>
                <a:latin typeface="DM Sans" pitchFamily="2" charset="0"/>
                <a:ea typeface="Calibri" panose="020F0502020204030204" pitchFamily="34" charset="0"/>
                <a:cs typeface="Times New Roman" panose="02020603050405020304" pitchFamily="18" charset="0"/>
              </a:rPr>
              <a:t>Il sistema informatico separa la funzionalità dell'utente (compresi i servizi di interfaccia utente) dalla funzionalità di gestione del sistema stesso </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Il sistema separa le funzioni e le interfacce appartenenti agli utenti dalle funzionalità di gestione degli accessi e del database dedicate all’amministratore di sistema presentando due schermate differenti, una fornita da Keycloak ed una fornita dall’app stessa.</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pic>
        <p:nvPicPr>
          <p:cNvPr id="2" name="Immagine 1">
            <a:extLst>
              <a:ext uri="{FF2B5EF4-FFF2-40B4-BE49-F238E27FC236}">
                <a16:creationId xmlns:a16="http://schemas.microsoft.com/office/drawing/2014/main" id="{92D1A0B8-20DF-1356-F96F-648156102686}"/>
              </a:ext>
            </a:extLst>
          </p:cNvPr>
          <p:cNvPicPr>
            <a:picLocks noChangeAspect="1"/>
          </p:cNvPicPr>
          <p:nvPr/>
        </p:nvPicPr>
        <p:blipFill>
          <a:blip r:embed="rId3"/>
          <a:stretch>
            <a:fillRect/>
          </a:stretch>
        </p:blipFill>
        <p:spPr>
          <a:xfrm>
            <a:off x="1611416" y="2804155"/>
            <a:ext cx="2670246" cy="2177016"/>
          </a:xfrm>
          <a:prstGeom prst="rect">
            <a:avLst/>
          </a:prstGeom>
        </p:spPr>
      </p:pic>
      <p:pic>
        <p:nvPicPr>
          <p:cNvPr id="4" name="Immagine 3">
            <a:extLst>
              <a:ext uri="{FF2B5EF4-FFF2-40B4-BE49-F238E27FC236}">
                <a16:creationId xmlns:a16="http://schemas.microsoft.com/office/drawing/2014/main" id="{D4430356-3349-3E92-81A4-83770243C88D}"/>
              </a:ext>
            </a:extLst>
          </p:cNvPr>
          <p:cNvPicPr>
            <a:picLocks noChangeAspect="1"/>
          </p:cNvPicPr>
          <p:nvPr/>
        </p:nvPicPr>
        <p:blipFill>
          <a:blip r:embed="rId4"/>
          <a:stretch>
            <a:fillRect/>
          </a:stretch>
        </p:blipFill>
        <p:spPr>
          <a:xfrm>
            <a:off x="5286318" y="2571750"/>
            <a:ext cx="1878620" cy="2474280"/>
          </a:xfrm>
          <a:prstGeom prst="rect">
            <a:avLst/>
          </a:prstGeom>
        </p:spPr>
      </p:pic>
    </p:spTree>
    <p:extLst>
      <p:ext uri="{BB962C8B-B14F-4D97-AF65-F5344CB8AC3E}">
        <p14:creationId xmlns:p14="http://schemas.microsoft.com/office/powerpoint/2010/main" val="824042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SC-2 (1) – </a:t>
            </a:r>
            <a:r>
              <a:rPr lang="it-IT" dirty="0" err="1"/>
              <a:t>INTERFACES</a:t>
            </a:r>
            <a:r>
              <a:rPr lang="it-IT" dirty="0"/>
              <a:t> FOR NON-</a:t>
            </a:r>
            <a:r>
              <a:rPr lang="it-IT" dirty="0" err="1"/>
              <a:t>PRIVILEGED</a:t>
            </a:r>
            <a:r>
              <a:rPr lang="it-IT" dirty="0"/>
              <a:t> USERS</a:t>
            </a:r>
            <a:br>
              <a:rPr lang="it-IT" dirty="0"/>
            </a:b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568918"/>
            <a:ext cx="8708641" cy="3690045"/>
          </a:xfrm>
        </p:spPr>
        <p:txBody>
          <a:bodyPr/>
          <a:lstStyle/>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en" i="1" dirty="0"/>
              <a:t>Prevenire che agli utenti non privilegiati vengano presentate interfacce di funzionalità per la gestione del sistema</a:t>
            </a:r>
          </a:p>
          <a:p>
            <a:pPr marL="139700" indent="0" algn="just">
              <a:lnSpc>
                <a:spcPct val="107000"/>
              </a:lnSpc>
              <a:spcAft>
                <a:spcPts val="800"/>
              </a:spcAft>
              <a:buNone/>
            </a:pPr>
            <a:endParaRPr lang="en" i="1" dirty="0"/>
          </a:p>
          <a:p>
            <a:pPr marL="139700" indent="0" algn="just">
              <a:lnSpc>
                <a:spcPct val="107000"/>
              </a:lnSpc>
              <a:spcAft>
                <a:spcPts val="800"/>
              </a:spcAft>
              <a:buNone/>
            </a:pPr>
            <a:r>
              <a:rPr lang="it-IT" kern="100" dirty="0" err="1">
                <a:latin typeface="DM Sans" pitchFamily="2" charset="0"/>
                <a:ea typeface="Calibri" panose="020F0502020204030204" pitchFamily="34" charset="0"/>
                <a:cs typeface="Times New Roman" panose="02020603050405020304" pitchFamily="18" charset="0"/>
              </a:rPr>
              <a:t>Keycloak</a:t>
            </a:r>
            <a:r>
              <a:rPr lang="it-IT" kern="100" dirty="0">
                <a:latin typeface="DM Sans" pitchFamily="2" charset="0"/>
                <a:ea typeface="Calibri" panose="020F0502020204030204" pitchFamily="34" charset="0"/>
                <a:cs typeface="Times New Roman" panose="02020603050405020304" pitchFamily="18" charset="0"/>
              </a:rPr>
              <a:t> prevede un’interfaccia di gestione del sistema mediante indirizzo </a:t>
            </a:r>
            <a:r>
              <a:rPr lang="it-IT" kern="100" dirty="0">
                <a:latin typeface="DM Sans" pitchFamily="2" charset="0"/>
                <a:ea typeface="Calibri" panose="020F0502020204030204" pitchFamily="34" charset="0"/>
                <a:cs typeface="Times New Roman" panose="02020603050405020304" pitchFamily="18" charset="0"/>
                <a:hlinkClick r:id="rId3"/>
              </a:rPr>
              <a:t>https://localhost:8443</a:t>
            </a:r>
            <a:r>
              <a:rPr lang="it-IT" kern="100" dirty="0">
                <a:latin typeface="DM Sans" pitchFamily="2" charset="0"/>
                <a:ea typeface="Calibri" panose="020F0502020204030204" pitchFamily="34" charset="0"/>
                <a:cs typeface="Times New Roman" panose="02020603050405020304" pitchFamily="18" charset="0"/>
              </a:rPr>
              <a:t> in cui l’admin accede con le proprie credenziali e gestisce tutto il sistema.</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Differente è l’indirizzo relativo alla webapp sul porto 4433 che permette l’accesso ai soli utenti registrati che vogliono usufruire della web app.</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3213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SC-7 – BOUNDARY PROTECTION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959318"/>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Monitorare e controllare le comunicazioni alle interfacce gestite esterne al sistema e alle principali interfacce gestite interne all'interno del sistema;</a:t>
            </a:r>
          </a:p>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Connettersi a reti o sistemi esterni solo tramite interfacce gestite costituite da dispositivi di protezione dei confini disposti secondo un'architettura organizzativa di sicurezza e privacy.</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Limitiamo queste operazioni tramite l'utilizzo di springboot security, in particolar modo abbiamo implementato metodi di firewalling che impossibilitano la possibilità di inserire nell'url caratteri vietati.</a:t>
            </a:r>
          </a:p>
        </p:txBody>
      </p:sp>
      <p:pic>
        <p:nvPicPr>
          <p:cNvPr id="5" name="Immagine 4" descr="Immagine che contiene testo, schermata, Carattere, software&#10;&#10;Descrizione generata automaticamente">
            <a:extLst>
              <a:ext uri="{FF2B5EF4-FFF2-40B4-BE49-F238E27FC236}">
                <a16:creationId xmlns:a16="http://schemas.microsoft.com/office/drawing/2014/main" id="{9735467D-4BBA-4076-5289-230F60DC6963}"/>
              </a:ext>
            </a:extLst>
          </p:cNvPr>
          <p:cNvPicPr>
            <a:picLocks noChangeAspect="1"/>
          </p:cNvPicPr>
          <p:nvPr/>
        </p:nvPicPr>
        <p:blipFill>
          <a:blip r:embed="rId3"/>
          <a:stretch>
            <a:fillRect/>
          </a:stretch>
        </p:blipFill>
        <p:spPr>
          <a:xfrm>
            <a:off x="1517107" y="2830581"/>
            <a:ext cx="6109785" cy="1967710"/>
          </a:xfrm>
          <a:prstGeom prst="rect">
            <a:avLst/>
          </a:prstGeom>
        </p:spPr>
      </p:pic>
    </p:spTree>
    <p:extLst>
      <p:ext uri="{BB962C8B-B14F-4D97-AF65-F5344CB8AC3E}">
        <p14:creationId xmlns:p14="http://schemas.microsoft.com/office/powerpoint/2010/main" val="3688646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SC-8 – SC-8 (1)  – TRANSMISSION CONFIDENTIALITY AND INTEGRITY</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568918"/>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Monitorare e controllare le comunicazioni alle interfacce gestite esterne al sistema e alle principali interfacce gestite interne all'interno del sistema;</a:t>
            </a:r>
          </a:p>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Connettersi a reti o sistemi esterni solo tramite interfacce gestite costituite da dispositivi di protezione dei confini disposti secondo un'architettura organizzativa di sicurezza e privacy.</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L’integrità e la confidenzialità delle informazioni trasmesse sono garantite grazie all’utilizzo del protocollo HTTPS che consente il trasferimento dei dati tramite un canale TLS crittografato.</a:t>
            </a:r>
          </a:p>
        </p:txBody>
      </p:sp>
    </p:spTree>
    <p:extLst>
      <p:ext uri="{BB962C8B-B14F-4D97-AF65-F5344CB8AC3E}">
        <p14:creationId xmlns:p14="http://schemas.microsoft.com/office/powerpoint/2010/main" val="164870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 10 – NETWORK DISCONNECT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buNone/>
            </a:pPr>
            <a:r>
              <a:rPr lang="it-IT" sz="1400" b="0" i="1" dirty="0">
                <a:solidFill>
                  <a:srgbClr val="191C1F"/>
                </a:solidFill>
                <a:effectLst/>
                <a:latin typeface="Quattrocento Sans" panose="020B0502050000020003" pitchFamily="34" charset="0"/>
              </a:rPr>
              <a:t>Il sistema informativo </a:t>
            </a:r>
            <a:r>
              <a:rPr lang="it-IT" sz="1400" b="1" i="1" dirty="0">
                <a:solidFill>
                  <a:srgbClr val="191C1F"/>
                </a:solidFill>
                <a:effectLst/>
                <a:latin typeface="Quattrocento Sans" panose="020B0502050000020003" pitchFamily="34" charset="0"/>
              </a:rPr>
              <a:t>termina la connessione </a:t>
            </a:r>
            <a:r>
              <a:rPr lang="it-IT" sz="1400" b="0" i="1" dirty="0">
                <a:solidFill>
                  <a:srgbClr val="191C1F"/>
                </a:solidFill>
                <a:effectLst/>
                <a:latin typeface="Quattrocento Sans" panose="020B0502050000020003" pitchFamily="34" charset="0"/>
              </a:rPr>
              <a:t>di rete associata ad una sessione di comunicazione al termine della sessione o dopo un certo periodo di inattività definito dall'organizzazione.</a:t>
            </a:r>
            <a:endParaRPr lang="it-IT" sz="1400" b="1" i="1" dirty="0">
              <a:solidFill>
                <a:srgbClr val="191C1F"/>
              </a:solidFill>
              <a:effectLst/>
              <a:latin typeface="Quattrocento Sans" panose="020B0502050000020003" pitchFamily="34"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buNone/>
            </a:pPr>
            <a:r>
              <a:rPr lang="it-IT" sz="1400" i="0" dirty="0">
                <a:solidFill>
                  <a:srgbClr val="191C1F"/>
                </a:solidFill>
                <a:effectLst/>
                <a:latin typeface="Quattrocento Sans" panose="020B0502050000020003" pitchFamily="34" charset="0"/>
              </a:rPr>
              <a:t>La cessazione delle connessioni di rete associate alle sessioni di comunicazione include la de-allocazione delle coppie </a:t>
            </a:r>
            <a:r>
              <a:rPr lang="it-IT" sz="1400" b="1" i="0" dirty="0">
                <a:solidFill>
                  <a:srgbClr val="191C1F"/>
                </a:solidFill>
                <a:effectLst/>
                <a:latin typeface="Quattrocento Sans" panose="020B0502050000020003" pitchFamily="34" charset="0"/>
              </a:rPr>
              <a:t>[indirizzo/porta] </a:t>
            </a:r>
            <a:r>
              <a:rPr lang="it-IT" sz="1400" i="0" dirty="0">
                <a:solidFill>
                  <a:srgbClr val="191C1F"/>
                </a:solidFill>
                <a:effectLst/>
                <a:latin typeface="Quattrocento Sans" panose="020B0502050000020003" pitchFamily="34" charset="0"/>
              </a:rPr>
              <a:t>TCP/IP associate a livello di sistema operativo o la de-allocazione delle assegnazioni di rete a livello dell'applicazione se più sessioni utilizzano un singolo sistema operativo. </a:t>
            </a:r>
            <a:r>
              <a:rPr lang="it-IT" sz="1400" dirty="0">
                <a:solidFill>
                  <a:srgbClr val="191C1F"/>
                </a:solidFill>
                <a:latin typeface="Quattrocento Sans" panose="020B0502050000020003" pitchFamily="34" charset="0"/>
              </a:rPr>
              <a:t>Il framework Spring Boot consente la terminazione delle sessioni attraverso il metodo </a:t>
            </a:r>
            <a:r>
              <a:rPr lang="it-IT" sz="1400" b="1" i="1" dirty="0">
                <a:solidFill>
                  <a:srgbClr val="191C1F"/>
                </a:solidFill>
                <a:latin typeface="Quattrocento Sans" panose="020B0502050000020003" pitchFamily="34" charset="0"/>
              </a:rPr>
              <a:t>close() </a:t>
            </a:r>
            <a:r>
              <a:rPr lang="it-IT" sz="1400" dirty="0">
                <a:solidFill>
                  <a:srgbClr val="191C1F"/>
                </a:solidFill>
                <a:latin typeface="Quattrocento Sans" panose="020B0502050000020003" pitchFamily="34" charset="0"/>
              </a:rPr>
              <a:t>della socket su cui viene istanziata la sessione. Inoltre, all'interno del file </a:t>
            </a:r>
            <a:r>
              <a:rPr lang="it-IT" sz="1400" b="1" i="1" dirty="0">
                <a:solidFill>
                  <a:srgbClr val="191C1F"/>
                </a:solidFill>
                <a:latin typeface="Quattrocento Sans" panose="020B0502050000020003" pitchFamily="34" charset="0"/>
              </a:rPr>
              <a:t>application.properties</a:t>
            </a:r>
            <a:r>
              <a:rPr lang="it-IT" sz="1400" dirty="0">
                <a:solidFill>
                  <a:srgbClr val="191C1F"/>
                </a:solidFill>
                <a:latin typeface="Quattrocento Sans" panose="020B0502050000020003" pitchFamily="34" charset="0"/>
              </a:rPr>
              <a:t>, è possibile utilizzare la seguente entry per inserire un </a:t>
            </a:r>
            <a:r>
              <a:rPr lang="it-IT" sz="1400" dirty="0" err="1">
                <a:solidFill>
                  <a:srgbClr val="191C1F"/>
                </a:solidFill>
                <a:latin typeface="Quattrocento Sans" panose="020B0502050000020003" pitchFamily="34" charset="0"/>
              </a:rPr>
              <a:t>timeout</a:t>
            </a:r>
            <a:r>
              <a:rPr lang="it-IT" sz="1400" dirty="0">
                <a:solidFill>
                  <a:srgbClr val="191C1F"/>
                </a:solidFill>
                <a:latin typeface="Quattrocento Sans" panose="020B0502050000020003" pitchFamily="34" charset="0"/>
              </a:rPr>
              <a:t>:</a:t>
            </a:r>
          </a:p>
        </p:txBody>
      </p:sp>
      <p:pic>
        <p:nvPicPr>
          <p:cNvPr id="4" name="Immagine 3">
            <a:extLst>
              <a:ext uri="{FF2B5EF4-FFF2-40B4-BE49-F238E27FC236}">
                <a16:creationId xmlns:a16="http://schemas.microsoft.com/office/drawing/2014/main" id="{BE2D30EE-5856-2DDD-C2E7-E3E3BF8485EF}"/>
              </a:ext>
            </a:extLst>
          </p:cNvPr>
          <p:cNvPicPr>
            <a:picLocks noChangeAspect="1"/>
          </p:cNvPicPr>
          <p:nvPr/>
        </p:nvPicPr>
        <p:blipFill>
          <a:blip r:embed="rId3"/>
          <a:stretch>
            <a:fillRect/>
          </a:stretch>
        </p:blipFill>
        <p:spPr>
          <a:xfrm>
            <a:off x="716205" y="3394751"/>
            <a:ext cx="7772400" cy="217170"/>
          </a:xfrm>
          <a:prstGeom prst="rect">
            <a:avLst/>
          </a:prstGeom>
        </p:spPr>
      </p:pic>
    </p:spTree>
    <p:extLst>
      <p:ext uri="{BB962C8B-B14F-4D97-AF65-F5344CB8AC3E}">
        <p14:creationId xmlns:p14="http://schemas.microsoft.com/office/powerpoint/2010/main" val="47459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SPRINGBOOT</a:t>
            </a:r>
            <a:endParaRPr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4" y="988142"/>
            <a:ext cx="4527754" cy="3701845"/>
          </a:xfrm>
        </p:spPr>
        <p:txBody>
          <a:bodyPr/>
          <a:lstStyle/>
          <a:p>
            <a:r>
              <a:rPr lang="it-IT" dirty="0"/>
              <a:t>Spring Boot è un'estensione del framework Spring che mira a semplificare lo sviluppo delle applicazioni Spring e velocizzarne il processo di configurazione.</a:t>
            </a:r>
          </a:p>
          <a:p>
            <a:r>
              <a:rPr lang="it-IT" dirty="0"/>
              <a:t>Una delle caratteristiche chiave di Spring Boot è l'</a:t>
            </a:r>
            <a:r>
              <a:rPr lang="it-IT" b="1" dirty="0"/>
              <a:t>autoconfigurazione</a:t>
            </a:r>
            <a:r>
              <a:rPr lang="it-IT" dirty="0"/>
              <a:t> che riduce notevolmente la quantità di codice di configurazione necessario consentendo, in questo modo, agli sviluppatori di concentrarsi maggiormente sulla logica dell'applicazione.</a:t>
            </a:r>
          </a:p>
          <a:p>
            <a:r>
              <a:rPr lang="it-IT" dirty="0"/>
              <a:t>Il framework include una serie di classi di autoconfigurazione che identificano le dipendenze necessarie all'interno del progetto e creano automaticamente i bean corrispondenti. </a:t>
            </a:r>
          </a:p>
        </p:txBody>
      </p:sp>
      <p:pic>
        <p:nvPicPr>
          <p:cNvPr id="13" name="Immagine 12" descr="Immagine che contiene Carattere, Elementi grafici, logo, grafica">
            <a:extLst>
              <a:ext uri="{FF2B5EF4-FFF2-40B4-BE49-F238E27FC236}">
                <a16:creationId xmlns:a16="http://schemas.microsoft.com/office/drawing/2014/main" id="{45A7DE1B-3E09-B86D-CABB-64F18945BCF6}"/>
              </a:ext>
            </a:extLst>
          </p:cNvPr>
          <p:cNvPicPr>
            <a:picLocks noChangeAspect="1"/>
          </p:cNvPicPr>
          <p:nvPr/>
        </p:nvPicPr>
        <p:blipFill>
          <a:blip r:embed="rId3">
            <a:alphaModFix amt="70000"/>
          </a:blip>
          <a:stretch>
            <a:fillRect/>
          </a:stretch>
        </p:blipFill>
        <p:spPr>
          <a:xfrm>
            <a:off x="4912509" y="2080336"/>
            <a:ext cx="3980767" cy="15174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SC-12 – CRYPTOGRAPHIC KEY ESTABLISHMENT AND MANAGEMENT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108246"/>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L'organizzazione stabilisce e gestisce le chiavi crittografiche per la crittografia richiesta impiegata all'interno del sistema in conformità con i requisiti definiti dall'organizzazione stessa.</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L’organizzazione stabilisce e gestisce le chiavi crittografiche per la crittografia richiesta. Impiegandole all’interno del sistema secondo i requisiti di generazione di chiavi, di distribuzione e di conservazione.</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Le chiavi crittografiche utilizzano come algoritmo RSA. Essendo l’applicazione ospitata in locale e quindi non presentando un dominio di rete gestito da un DNS, si è optato per l’utilizzo di certificati self-signed con store type PKCS12.</a:t>
            </a:r>
          </a:p>
        </p:txBody>
      </p:sp>
      <p:pic>
        <p:nvPicPr>
          <p:cNvPr id="4" name="Immagine 3" descr="Immagine che contiene testo, schermata&#10;&#10;Descrizione generata automaticamente">
            <a:extLst>
              <a:ext uri="{FF2B5EF4-FFF2-40B4-BE49-F238E27FC236}">
                <a16:creationId xmlns:a16="http://schemas.microsoft.com/office/drawing/2014/main" id="{F20B0E0B-D156-DFC6-00C6-3689713D49BC}"/>
              </a:ext>
            </a:extLst>
          </p:cNvPr>
          <p:cNvPicPr>
            <a:picLocks noChangeAspect="1"/>
          </p:cNvPicPr>
          <p:nvPr/>
        </p:nvPicPr>
        <p:blipFill>
          <a:blip r:embed="rId3"/>
          <a:stretch>
            <a:fillRect/>
          </a:stretch>
        </p:blipFill>
        <p:spPr>
          <a:xfrm>
            <a:off x="3902073" y="2847571"/>
            <a:ext cx="1954849" cy="2174057"/>
          </a:xfrm>
          <a:prstGeom prst="rect">
            <a:avLst/>
          </a:prstGeom>
        </p:spPr>
      </p:pic>
      <p:pic>
        <p:nvPicPr>
          <p:cNvPr id="6" name="Immagine 5" descr="Immagine che contiene testo, schermata, software&#10;&#10;Descrizione generata automaticamente">
            <a:extLst>
              <a:ext uri="{FF2B5EF4-FFF2-40B4-BE49-F238E27FC236}">
                <a16:creationId xmlns:a16="http://schemas.microsoft.com/office/drawing/2014/main" id="{731728C2-8287-11B6-6FF6-9B19722F07E9}"/>
              </a:ext>
            </a:extLst>
          </p:cNvPr>
          <p:cNvPicPr>
            <a:picLocks noChangeAspect="1"/>
          </p:cNvPicPr>
          <p:nvPr/>
        </p:nvPicPr>
        <p:blipFill>
          <a:blip r:embed="rId4"/>
          <a:stretch>
            <a:fillRect/>
          </a:stretch>
        </p:blipFill>
        <p:spPr>
          <a:xfrm>
            <a:off x="6059712" y="2847570"/>
            <a:ext cx="2876445" cy="2174057"/>
          </a:xfrm>
          <a:prstGeom prst="rect">
            <a:avLst/>
          </a:prstGeom>
        </p:spPr>
      </p:pic>
      <p:pic>
        <p:nvPicPr>
          <p:cNvPr id="8" name="Immagine 7" descr="Immagine che contiene testo, schermata, Carattere&#10;&#10;Descrizione generata automaticamente">
            <a:extLst>
              <a:ext uri="{FF2B5EF4-FFF2-40B4-BE49-F238E27FC236}">
                <a16:creationId xmlns:a16="http://schemas.microsoft.com/office/drawing/2014/main" id="{C9B27DA7-82A7-09C7-0B29-8A6D74557F2E}"/>
              </a:ext>
            </a:extLst>
          </p:cNvPr>
          <p:cNvPicPr>
            <a:picLocks noChangeAspect="1"/>
          </p:cNvPicPr>
          <p:nvPr/>
        </p:nvPicPr>
        <p:blipFill>
          <a:blip r:embed="rId5"/>
          <a:stretch>
            <a:fillRect/>
          </a:stretch>
        </p:blipFill>
        <p:spPr>
          <a:xfrm>
            <a:off x="298771" y="3063051"/>
            <a:ext cx="3395233" cy="972203"/>
          </a:xfrm>
          <a:prstGeom prst="rect">
            <a:avLst/>
          </a:prstGeom>
        </p:spPr>
      </p:pic>
    </p:spTree>
    <p:extLst>
      <p:ext uri="{BB962C8B-B14F-4D97-AF65-F5344CB8AC3E}">
        <p14:creationId xmlns:p14="http://schemas.microsoft.com/office/powerpoint/2010/main" val="475510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SC-13 – CRYPTOGRAPHIC PROTECTION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027223"/>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Il sistema implementa particolari meccanismi di crittografia in conformità con le leggi federali applicabili, gli ordini esecutivi, le direttive, le politiche, i regolamenti e gli standard.</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Viene utilizzato RSA per la generazione della coppia di chiavi pubblica e privata utilizzate nel protocollo HTTPS.</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 </a:t>
            </a:r>
            <a:br>
              <a:rPr lang="it-IT" kern="100" dirty="0">
                <a:latin typeface="DM Sans" pitchFamily="2" charset="0"/>
                <a:ea typeface="Calibri" panose="020F0502020204030204" pitchFamily="34" charset="0"/>
                <a:cs typeface="Times New Roman" panose="02020603050405020304" pitchFamily="18" charset="0"/>
              </a:rPr>
            </a:br>
            <a:r>
              <a:rPr lang="it-IT" kern="100" dirty="0">
                <a:latin typeface="DM Sans" pitchFamily="2" charset="0"/>
                <a:ea typeface="Calibri" panose="020F0502020204030204" pitchFamily="34" charset="0"/>
                <a:cs typeface="Times New Roman" panose="02020603050405020304" pitchFamily="18" charset="0"/>
              </a:rPr>
              <a:t>Le password dell’utente vengono immagazzinate assieme ai dati d’accesso in un database separato rispetto a quello dell’applicazione e gestito solo da keycloak: keycloak non memorizza le password come testo semplice ma come testo hash, utilizzando l'algoritmo di hashing PBKDF2. </a:t>
            </a:r>
            <a:br>
              <a:rPr lang="it-IT" kern="100" dirty="0">
                <a:latin typeface="DM Sans" pitchFamily="2" charset="0"/>
                <a:ea typeface="Calibri" panose="020F0502020204030204" pitchFamily="34" charset="0"/>
                <a:cs typeface="Times New Roman" panose="02020603050405020304" pitchFamily="18" charset="0"/>
              </a:rPr>
            </a:br>
            <a:r>
              <a:rPr lang="it-IT" kern="100" dirty="0" err="1">
                <a:latin typeface="DM Sans" pitchFamily="2" charset="0"/>
                <a:ea typeface="Calibri" panose="020F0502020204030204" pitchFamily="34" charset="0"/>
                <a:cs typeface="Times New Roman" panose="02020603050405020304" pitchFamily="18" charset="0"/>
              </a:rPr>
              <a:t>Keycloak</a:t>
            </a:r>
            <a:r>
              <a:rPr lang="it-IT" kern="100" dirty="0">
                <a:latin typeface="DM Sans" pitchFamily="2" charset="0"/>
                <a:ea typeface="Calibri" panose="020F0502020204030204" pitchFamily="34" charset="0"/>
                <a:cs typeface="Times New Roman" panose="02020603050405020304" pitchFamily="18" charset="0"/>
              </a:rPr>
              <a:t> è stato configurato per supportare l’OTP: di default quest’ultimo viene generato con algoritmo SHA1 ma può essere configurato anche per lavorare con SHA256 e SHA512 che risultano più sicuri ma richiedono maggiore potenza di calcolo.</a:t>
            </a:r>
          </a:p>
        </p:txBody>
      </p:sp>
      <p:pic>
        <p:nvPicPr>
          <p:cNvPr id="4" name="Immagine 3" descr="Immagine che contiene testo, ricevuta, Carattere, schermata&#10;&#10;Descrizione generata automaticamente">
            <a:extLst>
              <a:ext uri="{FF2B5EF4-FFF2-40B4-BE49-F238E27FC236}">
                <a16:creationId xmlns:a16="http://schemas.microsoft.com/office/drawing/2014/main" id="{C6EF608A-858E-CFF3-0312-F86DF1BCDD7C}"/>
              </a:ext>
            </a:extLst>
          </p:cNvPr>
          <p:cNvPicPr>
            <a:picLocks noChangeAspect="1"/>
          </p:cNvPicPr>
          <p:nvPr/>
        </p:nvPicPr>
        <p:blipFill>
          <a:blip r:embed="rId3"/>
          <a:stretch>
            <a:fillRect/>
          </a:stretch>
        </p:blipFill>
        <p:spPr>
          <a:xfrm>
            <a:off x="4864230" y="3674165"/>
            <a:ext cx="3728301" cy="1335215"/>
          </a:xfrm>
          <a:prstGeom prst="rect">
            <a:avLst/>
          </a:prstGeom>
        </p:spPr>
      </p:pic>
      <p:pic>
        <p:nvPicPr>
          <p:cNvPr id="5" name="Immagine 4">
            <a:extLst>
              <a:ext uri="{FF2B5EF4-FFF2-40B4-BE49-F238E27FC236}">
                <a16:creationId xmlns:a16="http://schemas.microsoft.com/office/drawing/2014/main" id="{72BCFF68-186D-DAC6-D364-9DDC8575424A}"/>
              </a:ext>
            </a:extLst>
          </p:cNvPr>
          <p:cNvPicPr>
            <a:picLocks noChangeAspect="1"/>
          </p:cNvPicPr>
          <p:nvPr/>
        </p:nvPicPr>
        <p:blipFill>
          <a:blip r:embed="rId4"/>
          <a:stretch>
            <a:fillRect/>
          </a:stretch>
        </p:blipFill>
        <p:spPr>
          <a:xfrm>
            <a:off x="1338401" y="3798428"/>
            <a:ext cx="2941370" cy="1086687"/>
          </a:xfrm>
          <a:prstGeom prst="rect">
            <a:avLst/>
          </a:prstGeom>
        </p:spPr>
      </p:pic>
    </p:spTree>
    <p:extLst>
      <p:ext uri="{BB962C8B-B14F-4D97-AF65-F5344CB8AC3E}">
        <p14:creationId xmlns:p14="http://schemas.microsoft.com/office/powerpoint/2010/main" val="174593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SC-17 – PUBLIC KEY INFRASTRUCTURE CERTIFICATAES</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47142"/>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L'organizzazione emette certificati a chiave pubblica in base ad una politica oppure ottiene certificati a chiave pubblica da un fornitore di servizi approvato.</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pic>
        <p:nvPicPr>
          <p:cNvPr id="2" name="Immagine 1" descr="Immagine che contiene testo, schermata&#10;&#10;Descrizione generata automaticamente">
            <a:extLst>
              <a:ext uri="{FF2B5EF4-FFF2-40B4-BE49-F238E27FC236}">
                <a16:creationId xmlns:a16="http://schemas.microsoft.com/office/drawing/2014/main" id="{ACA85FB6-E465-D2B2-1001-9697D3F26B6B}"/>
              </a:ext>
            </a:extLst>
          </p:cNvPr>
          <p:cNvPicPr>
            <a:picLocks noChangeAspect="1"/>
          </p:cNvPicPr>
          <p:nvPr/>
        </p:nvPicPr>
        <p:blipFill>
          <a:blip r:embed="rId3"/>
          <a:stretch>
            <a:fillRect/>
          </a:stretch>
        </p:blipFill>
        <p:spPr>
          <a:xfrm>
            <a:off x="3081941" y="1906651"/>
            <a:ext cx="2724970" cy="3030536"/>
          </a:xfrm>
          <a:prstGeom prst="rect">
            <a:avLst/>
          </a:prstGeom>
        </p:spPr>
      </p:pic>
    </p:spTree>
    <p:extLst>
      <p:ext uri="{BB962C8B-B14F-4D97-AF65-F5344CB8AC3E}">
        <p14:creationId xmlns:p14="http://schemas.microsoft.com/office/powerpoint/2010/main" val="2433704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SC-18 – MOBILE CODE</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17679" y="959276"/>
            <a:ext cx="8708641" cy="3690045"/>
          </a:xfr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L'organizzazione deve:</a:t>
            </a:r>
          </a:p>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Definire il </a:t>
            </a:r>
            <a:r>
              <a:rPr kumimoji="0" lang="it-IT" b="1"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codice mobile </a:t>
            </a: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accettabile, inaccettabile e le tecnologie del codice mobile.</a:t>
            </a:r>
          </a:p>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Definire le </a:t>
            </a:r>
            <a:r>
              <a:rPr kumimoji="0" lang="it-IT" b="1"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restrizioni</a:t>
            </a: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 sull'uso e le linee guida per l'implementazione di codice mobile accettabile.</a:t>
            </a:r>
          </a:p>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t-IT" b="1"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Autorizzare, monitorare e controllare </a:t>
            </a:r>
            <a:r>
              <a:rPr kumimoji="0" lang="it-IT" b="0" i="1" u="none" strike="noStrike" kern="0" cap="none" spc="0" normalizeH="0" baseline="0" noProof="0" dirty="0">
                <a:ln>
                  <a:noFill/>
                </a:ln>
                <a:solidFill>
                  <a:srgbClr val="191C1F"/>
                </a:solidFill>
                <a:effectLst/>
                <a:uLnTx/>
                <a:uFillTx/>
                <a:latin typeface="Quattrocento Sans" panose="020B0502050000020003" pitchFamily="34" charset="0"/>
                <a:ea typeface="+mn-ea"/>
                <a:cs typeface="+mn-cs"/>
                <a:sym typeface="Arial"/>
              </a:rPr>
              <a:t>l'uso del codice mobile all'interno del sistema</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La soluzione è proposta nella sezione relativa al Penetration Testing</a:t>
            </a:r>
          </a:p>
        </p:txBody>
      </p:sp>
    </p:spTree>
    <p:extLst>
      <p:ext uri="{BB962C8B-B14F-4D97-AF65-F5344CB8AC3E}">
        <p14:creationId xmlns:p14="http://schemas.microsoft.com/office/powerpoint/2010/main" val="902198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SC-23 – SESSION AUTHENTICITY</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47142"/>
            <a:ext cx="8708641" cy="3690045"/>
          </a:xfrm>
        </p:spPr>
        <p:txBody>
          <a:bodyPr/>
          <a:lstStyle/>
          <a:p>
            <a:pPr marL="139700" indent="0" algn="just">
              <a:lnSpc>
                <a:spcPct val="107000"/>
              </a:lnSpc>
              <a:spcAft>
                <a:spcPts val="800"/>
              </a:spcAft>
              <a:buNone/>
            </a:pPr>
            <a:r>
              <a:rPr lang="it-IT" i="1" kern="100" dirty="0">
                <a:latin typeface="DM Sans" pitchFamily="2" charset="0"/>
                <a:ea typeface="Calibri" panose="020F0502020204030204" pitchFamily="34" charset="0"/>
                <a:cs typeface="Times New Roman" panose="02020603050405020304" pitchFamily="18" charset="0"/>
              </a:rPr>
              <a:t>Proteggere l’autenticità delle comunicazioni di sessione</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L'applicazione prevede un meccanismo di autenticazione sviluppato attraverso l'utilizzo di Keycloak. All'atto di una corretta autenticazione, viene generato un token di identità ed un token di accesso.  Quest'ultimo è firmato digitalmente dal realm e contiene informazioni di accesso.</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Open ID Connect (OIDC) permette di autenticare un client in diversi modi per ricevere i token descritti prima. Per ottenerli viene utilizzato un codice temporaneo, al fine di evitare attacchi di tipo replay.</a:t>
            </a:r>
          </a:p>
          <a:p>
            <a:pPr marL="139700" indent="0" algn="just">
              <a:lnSpc>
                <a:spcPct val="107000"/>
              </a:lnSpc>
              <a:spcAft>
                <a:spcPts val="800"/>
              </a:spcAft>
              <a:buNone/>
            </a:pPr>
            <a:r>
              <a:rPr lang="it-IT" kern="100" dirty="0">
                <a:latin typeface="DM Sans" pitchFamily="2" charset="0"/>
                <a:ea typeface="Calibri" panose="020F0502020204030204" pitchFamily="34" charset="0"/>
                <a:cs typeface="Times New Roman" panose="02020603050405020304" pitchFamily="18" charset="0"/>
              </a:rPr>
              <a:t>Gli access token sono generalmente di breve durata e scadono dopo pochi minuti. In una fase successiva sarà compito del refresh token di far generare un nuovo access token. Questo meccanismo è fondamentale per evitare attacchi di tipo MITM.</a:t>
            </a: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847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SC-28 – PROTECTION OF INFORMATION AT REST</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47142"/>
            <a:ext cx="8708641" cy="3690045"/>
          </a:xfrm>
        </p:spPr>
        <p:txBody>
          <a:bodyPr/>
          <a:lstStyle/>
          <a:p>
            <a:pPr marL="139700" indent="0" algn="just">
              <a:lnSpc>
                <a:spcPct val="107000"/>
              </a:lnSpc>
              <a:spcAft>
                <a:spcPts val="800"/>
              </a:spcAft>
              <a:buNone/>
            </a:pPr>
            <a:r>
              <a:rPr lang="it-IT" sz="1400" b="0" i="1" dirty="0">
                <a:solidFill>
                  <a:srgbClr val="191C1F"/>
                </a:solidFill>
                <a:effectLst/>
                <a:latin typeface="Quattrocento Sans" panose="020B0502050000020003" pitchFamily="34" charset="0"/>
              </a:rPr>
              <a:t>Il sistema informatico tutela la </a:t>
            </a:r>
            <a:r>
              <a:rPr lang="it-IT" sz="1400" b="1" i="1" dirty="0">
                <a:solidFill>
                  <a:srgbClr val="191C1F"/>
                </a:solidFill>
                <a:effectLst/>
                <a:latin typeface="Quattrocento Sans" panose="020B0502050000020003" pitchFamily="34" charset="0"/>
              </a:rPr>
              <a:t>riservatezza</a:t>
            </a:r>
            <a:r>
              <a:rPr lang="it-IT" sz="1400" b="0" i="1" dirty="0">
                <a:solidFill>
                  <a:srgbClr val="191C1F"/>
                </a:solidFill>
                <a:effectLst/>
                <a:latin typeface="Quattrocento Sans" panose="020B0502050000020003" pitchFamily="34" charset="0"/>
              </a:rPr>
              <a:t> e l'</a:t>
            </a:r>
            <a:r>
              <a:rPr lang="it-IT" sz="1400" b="1" i="1" dirty="0">
                <a:solidFill>
                  <a:srgbClr val="191C1F"/>
                </a:solidFill>
                <a:effectLst/>
                <a:latin typeface="Quattrocento Sans" panose="020B0502050000020003" pitchFamily="34" charset="0"/>
              </a:rPr>
              <a:t>integrità </a:t>
            </a:r>
            <a:r>
              <a:rPr lang="it-IT" sz="1400" b="0" i="1" dirty="0">
                <a:solidFill>
                  <a:srgbClr val="191C1F"/>
                </a:solidFill>
                <a:effectLst/>
                <a:latin typeface="Quattrocento Sans" panose="020B0502050000020003" pitchFamily="34" charset="0"/>
              </a:rPr>
              <a:t>delle informazioni degli utenti e del sistema definite dall'organizzazione</a:t>
            </a:r>
          </a:p>
          <a:p>
            <a:pPr marL="285750" indent="-285750" algn="just">
              <a:buFont typeface="Arial" panose="020B0604020202020204" pitchFamily="34" charset="0"/>
              <a:buChar char="•"/>
            </a:pPr>
            <a:r>
              <a:rPr lang="it-IT" sz="1400" dirty="0">
                <a:solidFill>
                  <a:srgbClr val="191C1F"/>
                </a:solidFill>
                <a:effectLst/>
                <a:latin typeface="Quattrocento Sans" panose="020B0502050000020003" pitchFamily="34" charset="0"/>
              </a:rPr>
              <a:t>La configurazione di </a:t>
            </a:r>
            <a:r>
              <a:rPr lang="it-IT" sz="1400" dirty="0" err="1">
                <a:solidFill>
                  <a:srgbClr val="191C1F"/>
                </a:solidFill>
                <a:effectLst/>
                <a:latin typeface="Quattrocento Sans" panose="020B0502050000020003" pitchFamily="34" charset="0"/>
              </a:rPr>
              <a:t>Keycloak</a:t>
            </a:r>
            <a:r>
              <a:rPr lang="it-IT" sz="1400" dirty="0">
                <a:solidFill>
                  <a:srgbClr val="191C1F"/>
                </a:solidFill>
                <a:effectLst/>
                <a:latin typeface="Quattrocento Sans" panose="020B0502050000020003" pitchFamily="34" charset="0"/>
              </a:rPr>
              <a:t>, a supporto dell'applicazione, permette di salvare tutte le </a:t>
            </a:r>
            <a:r>
              <a:rPr lang="it-IT" sz="1400" b="1" dirty="0">
                <a:solidFill>
                  <a:srgbClr val="191C1F"/>
                </a:solidFill>
                <a:effectLst/>
                <a:latin typeface="Quattrocento Sans" panose="020B0502050000020003" pitchFamily="34" charset="0"/>
              </a:rPr>
              <a:t>informazioni inerenti agli utenti</a:t>
            </a:r>
            <a:r>
              <a:rPr lang="it-IT" sz="1400" dirty="0">
                <a:solidFill>
                  <a:srgbClr val="191C1F"/>
                </a:solidFill>
                <a:effectLst/>
                <a:latin typeface="Quattrocento Sans" panose="020B0502050000020003" pitchFamily="34" charset="0"/>
              </a:rPr>
              <a:t> in un database interno di </a:t>
            </a:r>
            <a:r>
              <a:rPr lang="it-IT" sz="1400" dirty="0" err="1">
                <a:solidFill>
                  <a:srgbClr val="191C1F"/>
                </a:solidFill>
                <a:effectLst/>
                <a:latin typeface="Quattrocento Sans" panose="020B0502050000020003" pitchFamily="34" charset="0"/>
              </a:rPr>
              <a:t>Keycloak</a:t>
            </a:r>
            <a:r>
              <a:rPr lang="it-IT" sz="1400" dirty="0">
                <a:solidFill>
                  <a:srgbClr val="191C1F"/>
                </a:solidFill>
                <a:effectLst/>
                <a:latin typeface="Quattrocento Sans" panose="020B0502050000020003" pitchFamily="34" charset="0"/>
              </a:rPr>
              <a:t> stesso.</a:t>
            </a:r>
          </a:p>
          <a:p>
            <a:pPr marL="285750" indent="-285750" algn="just">
              <a:buFont typeface="Arial" panose="020B0604020202020204" pitchFamily="34" charset="0"/>
              <a:buChar char="•"/>
            </a:pPr>
            <a:r>
              <a:rPr lang="it-IT" sz="1400" dirty="0">
                <a:solidFill>
                  <a:srgbClr val="191C1F"/>
                </a:solidFill>
                <a:latin typeface="Quattrocento Sans" panose="020B0502050000020003" pitchFamily="34" charset="0"/>
              </a:rPr>
              <a:t>La configurazione di </a:t>
            </a:r>
            <a:r>
              <a:rPr lang="it-IT" sz="1400" dirty="0" err="1">
                <a:solidFill>
                  <a:srgbClr val="191C1F"/>
                </a:solidFill>
                <a:latin typeface="Quattrocento Sans" panose="020B0502050000020003" pitchFamily="34" charset="0"/>
              </a:rPr>
              <a:t>Vault</a:t>
            </a:r>
            <a:r>
              <a:rPr lang="it-IT" sz="1400" dirty="0">
                <a:solidFill>
                  <a:srgbClr val="191C1F"/>
                </a:solidFill>
                <a:latin typeface="Quattrocento Sans" panose="020B0502050000020003" pitchFamily="34" charset="0"/>
              </a:rPr>
              <a:t> consente di salvare le </a:t>
            </a:r>
            <a:r>
              <a:rPr lang="it-IT" sz="1400" b="1" dirty="0">
                <a:solidFill>
                  <a:srgbClr val="191C1F"/>
                </a:solidFill>
                <a:latin typeface="Quattrocento Sans" panose="020B0502050000020003" pitchFamily="34" charset="0"/>
              </a:rPr>
              <a:t>credenziali di accesso al database</a:t>
            </a:r>
            <a:r>
              <a:rPr lang="it-IT" sz="1400" dirty="0">
                <a:solidFill>
                  <a:srgbClr val="191C1F"/>
                </a:solidFill>
                <a:latin typeface="Quattrocento Sans" panose="020B0502050000020003" pitchFamily="34" charset="0"/>
              </a:rPr>
              <a:t> dell'applicazione. In particolar modo, </a:t>
            </a:r>
            <a:r>
              <a:rPr lang="it-IT" sz="1400" dirty="0" err="1">
                <a:solidFill>
                  <a:srgbClr val="191C1F"/>
                </a:solidFill>
                <a:latin typeface="Quattrocento Sans" panose="020B0502050000020003" pitchFamily="34" charset="0"/>
              </a:rPr>
              <a:t>Vault</a:t>
            </a:r>
            <a:r>
              <a:rPr lang="it-IT" sz="1400" dirty="0">
                <a:solidFill>
                  <a:srgbClr val="191C1F"/>
                </a:solidFill>
                <a:latin typeface="Quattrocento Sans" panose="020B0502050000020003" pitchFamily="34" charset="0"/>
              </a:rPr>
              <a:t> non è accessibile dall'esterno, per avere maggiore riservatezza.</a:t>
            </a:r>
          </a:p>
          <a:p>
            <a:pPr marL="285750" indent="-285750" algn="just">
              <a:buFont typeface="Arial" panose="020B0604020202020204" pitchFamily="34" charset="0"/>
              <a:buChar char="•"/>
            </a:pPr>
            <a:r>
              <a:rPr lang="it-IT" sz="1400" dirty="0">
                <a:solidFill>
                  <a:srgbClr val="191C1F"/>
                </a:solidFill>
                <a:effectLst/>
                <a:latin typeface="Quattrocento Sans" panose="020B0502050000020003" pitchFamily="34" charset="0"/>
              </a:rPr>
              <a:t>Le informazioni e i </a:t>
            </a:r>
            <a:r>
              <a:rPr lang="it-IT" sz="1400" b="1" dirty="0">
                <a:solidFill>
                  <a:srgbClr val="191C1F"/>
                </a:solidFill>
                <a:effectLst/>
                <a:latin typeface="Quattrocento Sans" panose="020B0502050000020003" pitchFamily="34" charset="0"/>
              </a:rPr>
              <a:t>dati inerenti al funzionamento dell'applicazione </a:t>
            </a:r>
            <a:r>
              <a:rPr lang="it-IT" sz="1400" dirty="0">
                <a:solidFill>
                  <a:srgbClr val="191C1F"/>
                </a:solidFill>
                <a:effectLst/>
                <a:latin typeface="Quattrocento Sans" panose="020B0502050000020003" pitchFamily="34" charset="0"/>
              </a:rPr>
              <a:t>sono salvate all'interno di </a:t>
            </a:r>
            <a:r>
              <a:rPr lang="it-IT" sz="1400" dirty="0" err="1">
                <a:solidFill>
                  <a:srgbClr val="191C1F"/>
                </a:solidFill>
                <a:effectLst/>
                <a:latin typeface="Quattrocento Sans" panose="020B0502050000020003" pitchFamily="34" charset="0"/>
              </a:rPr>
              <a:t>MongoDB</a:t>
            </a:r>
            <a:r>
              <a:rPr lang="it-IT" sz="1400" dirty="0">
                <a:solidFill>
                  <a:srgbClr val="191C1F"/>
                </a:solidFill>
                <a:effectLst/>
                <a:latin typeface="Quattrocento Sans" panose="020B0502050000020003" pitchFamily="34" charset="0"/>
              </a:rPr>
              <a:t>, garantendo, ancora una volta, riservatezza e integrità.</a:t>
            </a: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67511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r>
              <a:rPr lang="en" dirty="0"/>
              <a:t>SC-39 – PROCESS ISOLATION</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90701" y="1247142"/>
            <a:ext cx="8708641" cy="3690045"/>
          </a:xfrm>
        </p:spPr>
        <p:txBody>
          <a:bodyPr/>
          <a:lstStyle/>
          <a:p>
            <a:pPr marL="139700" indent="0" algn="just">
              <a:buNone/>
            </a:pPr>
            <a:r>
              <a:rPr lang="it-IT" sz="1400" b="0" i="1" dirty="0">
                <a:solidFill>
                  <a:srgbClr val="191C1F"/>
                </a:solidFill>
                <a:effectLst/>
                <a:latin typeface="Quattrocento Sans" panose="020B0502050000020003" pitchFamily="34" charset="0"/>
              </a:rPr>
              <a:t>Il sistema informatico mantiene un dominio di esecuzione separato per ciascun processo in esecuzione.</a:t>
            </a:r>
            <a:endParaRPr lang="it-IT" sz="1400" i="1" dirty="0">
              <a:solidFill>
                <a:srgbClr val="191C1F"/>
              </a:solidFill>
              <a:latin typeface="Quattrocento Sans" panose="020B0502050000020003" pitchFamily="34"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it-IT" sz="1400" dirty="0">
                <a:solidFill>
                  <a:srgbClr val="191C1F"/>
                </a:solidFill>
                <a:effectLst/>
                <a:latin typeface="Quattrocento Sans" panose="020B0502050000020003" pitchFamily="34" charset="0"/>
              </a:rPr>
              <a:t>Grazie alla containerizzazione, ogni container è un entità indipendente (</a:t>
            </a:r>
            <a:r>
              <a:rPr lang="it-IT" sz="1400" dirty="0" err="1">
                <a:solidFill>
                  <a:srgbClr val="191C1F"/>
                </a:solidFill>
                <a:effectLst/>
                <a:latin typeface="Quattrocento Sans" panose="020B0502050000020003" pitchFamily="34" charset="0"/>
              </a:rPr>
              <a:t>Keycloak</a:t>
            </a:r>
            <a:r>
              <a:rPr lang="it-IT" sz="1400" dirty="0">
                <a:solidFill>
                  <a:srgbClr val="191C1F"/>
                </a:solidFill>
                <a:effectLst/>
                <a:latin typeface="Quattrocento Sans" panose="020B0502050000020003" pitchFamily="34" charset="0"/>
              </a:rPr>
              <a:t>, </a:t>
            </a:r>
            <a:r>
              <a:rPr lang="it-IT" sz="1400" dirty="0" err="1">
                <a:solidFill>
                  <a:srgbClr val="191C1F"/>
                </a:solidFill>
                <a:effectLst/>
                <a:latin typeface="Quattrocento Sans" panose="020B0502050000020003" pitchFamily="34" charset="0"/>
              </a:rPr>
              <a:t>Vault</a:t>
            </a:r>
            <a:r>
              <a:rPr lang="it-IT" sz="1400" dirty="0">
                <a:solidFill>
                  <a:srgbClr val="191C1F"/>
                </a:solidFill>
                <a:effectLst/>
                <a:latin typeface="Quattrocento Sans" panose="020B0502050000020003" pitchFamily="34" charset="0"/>
              </a:rPr>
              <a:t>, </a:t>
            </a:r>
            <a:r>
              <a:rPr lang="it-IT" sz="1400" dirty="0" err="1">
                <a:solidFill>
                  <a:srgbClr val="191C1F"/>
                </a:solidFill>
                <a:effectLst/>
                <a:latin typeface="Quattrocento Sans" panose="020B0502050000020003" pitchFamily="34" charset="0"/>
              </a:rPr>
              <a:t>MongoDB</a:t>
            </a:r>
            <a:r>
              <a:rPr lang="it-IT" dirty="0">
                <a:solidFill>
                  <a:srgbClr val="191C1F"/>
                </a:solidFill>
                <a:latin typeface="Quattrocento Sans" panose="020B0502050000020003" pitchFamily="34" charset="0"/>
              </a:rPr>
              <a:t>)</a:t>
            </a:r>
            <a:r>
              <a:rPr lang="it-IT" sz="1400" dirty="0">
                <a:solidFill>
                  <a:srgbClr val="191C1F"/>
                </a:solidFill>
                <a:effectLst/>
                <a:latin typeface="Quattrocento Sans" panose="020B0502050000020003" pitchFamily="34" charset="0"/>
              </a:rPr>
              <a:t>, sulla quale viene eseguito un singolo </a:t>
            </a:r>
            <a:r>
              <a:rPr lang="it-IT" sz="1400" b="1" dirty="0">
                <a:solidFill>
                  <a:srgbClr val="191C1F"/>
                </a:solidFill>
                <a:effectLst/>
                <a:latin typeface="Quattrocento Sans" panose="020B0502050000020003" pitchFamily="34" charset="0"/>
              </a:rPr>
              <a:t>servizio</a:t>
            </a:r>
            <a:r>
              <a:rPr lang="it-IT" sz="1400" dirty="0">
                <a:solidFill>
                  <a:srgbClr val="191C1F"/>
                </a:solidFill>
                <a:effectLst/>
                <a:latin typeface="Quattrocento Sans" panose="020B0502050000020003" pitchFamily="34" charset="0"/>
              </a:rPr>
              <a:t>.</a:t>
            </a:r>
            <a:endParaRPr lang="it-IT" kern="100" dirty="0">
              <a:latin typeface="DM Sans" pitchFamily="2"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it-IT" i="1" kern="100" dirty="0">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2892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0" y="1458975"/>
            <a:ext cx="4743899"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FAMIGLIA DI CONTROLLI:	AU</a:t>
            </a:r>
            <a:endParaRPr dirty="0"/>
          </a:p>
        </p:txBody>
      </p:sp>
      <p:sp>
        <p:nvSpPr>
          <p:cNvPr id="2686" name="Google Shape;2686;p56"/>
          <p:cNvSpPr txBox="1">
            <a:spLocks noGrp="1"/>
          </p:cNvSpPr>
          <p:nvPr>
            <p:ph type="title" idx="2"/>
          </p:nvPr>
        </p:nvSpPr>
        <p:spPr>
          <a:xfrm>
            <a:off x="5611606" y="569329"/>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09</a:t>
            </a:r>
            <a:endParaRPr dirty="0"/>
          </a:p>
        </p:txBody>
      </p:sp>
      <p:grpSp>
        <p:nvGrpSpPr>
          <p:cNvPr id="4" name="Google Shape;644;p39">
            <a:extLst>
              <a:ext uri="{FF2B5EF4-FFF2-40B4-BE49-F238E27FC236}">
                <a16:creationId xmlns:a16="http://schemas.microsoft.com/office/drawing/2014/main" id="{322C9B23-13A0-2876-E3DB-FF1A8B61A187}"/>
              </a:ext>
            </a:extLst>
          </p:cNvPr>
          <p:cNvGrpSpPr/>
          <p:nvPr/>
        </p:nvGrpSpPr>
        <p:grpSpPr>
          <a:xfrm>
            <a:off x="275112" y="1458975"/>
            <a:ext cx="3272032" cy="3152706"/>
            <a:chOff x="2528253" y="1011769"/>
            <a:chExt cx="4083404" cy="3934488"/>
          </a:xfrm>
        </p:grpSpPr>
        <p:sp>
          <p:nvSpPr>
            <p:cNvPr id="5" name="Google Shape;646;p39">
              <a:extLst>
                <a:ext uri="{FF2B5EF4-FFF2-40B4-BE49-F238E27FC236}">
                  <a16:creationId xmlns:a16="http://schemas.microsoft.com/office/drawing/2014/main" id="{87409105-FB42-5B3A-127F-1B31A0DF04DD}"/>
                </a:ext>
              </a:extLst>
            </p:cNvPr>
            <p:cNvSpPr/>
            <p:nvPr/>
          </p:nvSpPr>
          <p:spPr>
            <a:xfrm>
              <a:off x="4759419" y="2129028"/>
              <a:ext cx="1524554" cy="1284509"/>
            </a:xfrm>
            <a:custGeom>
              <a:avLst/>
              <a:gdLst/>
              <a:ahLst/>
              <a:cxnLst/>
              <a:rect l="l" t="t" r="r" b="b"/>
              <a:pathLst>
                <a:path w="67773" h="57102" extrusionOk="0">
                  <a:moveTo>
                    <a:pt x="1" y="1"/>
                  </a:moveTo>
                  <a:lnTo>
                    <a:pt x="26138" y="31114"/>
                  </a:lnTo>
                  <a:cubicBezTo>
                    <a:pt x="27067" y="30844"/>
                    <a:pt x="27907" y="30694"/>
                    <a:pt x="28536" y="30694"/>
                  </a:cubicBezTo>
                  <a:cubicBezTo>
                    <a:pt x="28776" y="30694"/>
                    <a:pt x="28986" y="30694"/>
                    <a:pt x="29165" y="30754"/>
                  </a:cubicBezTo>
                  <a:cubicBezTo>
                    <a:pt x="29825" y="30964"/>
                    <a:pt x="30394" y="31504"/>
                    <a:pt x="30994" y="32283"/>
                  </a:cubicBezTo>
                  <a:cubicBezTo>
                    <a:pt x="31114" y="32433"/>
                    <a:pt x="31264" y="32613"/>
                    <a:pt x="31384" y="32792"/>
                  </a:cubicBezTo>
                  <a:lnTo>
                    <a:pt x="31563" y="32792"/>
                  </a:lnTo>
                  <a:cubicBezTo>
                    <a:pt x="32463" y="32313"/>
                    <a:pt x="34891" y="31114"/>
                    <a:pt x="36479" y="31114"/>
                  </a:cubicBezTo>
                  <a:cubicBezTo>
                    <a:pt x="36929" y="31114"/>
                    <a:pt x="37288" y="31204"/>
                    <a:pt x="37558" y="31474"/>
                  </a:cubicBezTo>
                  <a:cubicBezTo>
                    <a:pt x="37768" y="31683"/>
                    <a:pt x="38008" y="32163"/>
                    <a:pt x="38278" y="32792"/>
                  </a:cubicBezTo>
                  <a:lnTo>
                    <a:pt x="39746" y="32792"/>
                  </a:lnTo>
                  <a:lnTo>
                    <a:pt x="1" y="1"/>
                  </a:lnTo>
                  <a:close/>
                  <a:moveTo>
                    <a:pt x="64025" y="52815"/>
                  </a:moveTo>
                  <a:lnTo>
                    <a:pt x="66154" y="57102"/>
                  </a:lnTo>
                  <a:cubicBezTo>
                    <a:pt x="66693" y="56712"/>
                    <a:pt x="67233" y="56322"/>
                    <a:pt x="67772" y="55903"/>
                  </a:cubicBezTo>
                  <a:lnTo>
                    <a:pt x="64025" y="52815"/>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47;p39">
              <a:extLst>
                <a:ext uri="{FF2B5EF4-FFF2-40B4-BE49-F238E27FC236}">
                  <a16:creationId xmlns:a16="http://schemas.microsoft.com/office/drawing/2014/main" id="{58DD4153-D63F-9F43-6628-7EA25A7CE9E8}"/>
                </a:ext>
              </a:extLst>
            </p:cNvPr>
            <p:cNvSpPr/>
            <p:nvPr/>
          </p:nvSpPr>
          <p:spPr>
            <a:xfrm>
              <a:off x="4759419" y="2129028"/>
              <a:ext cx="422119" cy="737679"/>
            </a:xfrm>
            <a:custGeom>
              <a:avLst/>
              <a:gdLst/>
              <a:ahLst/>
              <a:cxnLst/>
              <a:rect l="l" t="t" r="r" b="b"/>
              <a:pathLst>
                <a:path w="18765" h="32793" extrusionOk="0">
                  <a:moveTo>
                    <a:pt x="1" y="1"/>
                  </a:moveTo>
                  <a:lnTo>
                    <a:pt x="11331" y="32253"/>
                  </a:lnTo>
                  <a:cubicBezTo>
                    <a:pt x="11391" y="32163"/>
                    <a:pt x="11481" y="32133"/>
                    <a:pt x="11541" y="32073"/>
                  </a:cubicBezTo>
                  <a:cubicBezTo>
                    <a:pt x="11930" y="31863"/>
                    <a:pt x="12380" y="31773"/>
                    <a:pt x="12829" y="31773"/>
                  </a:cubicBezTo>
                  <a:cubicBezTo>
                    <a:pt x="13879" y="31773"/>
                    <a:pt x="15078" y="32223"/>
                    <a:pt x="16127" y="32792"/>
                  </a:cubicBezTo>
                  <a:lnTo>
                    <a:pt x="18764" y="32792"/>
                  </a:lnTo>
                  <a:lnTo>
                    <a:pt x="1"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48;p39">
              <a:extLst>
                <a:ext uri="{FF2B5EF4-FFF2-40B4-BE49-F238E27FC236}">
                  <a16:creationId xmlns:a16="http://schemas.microsoft.com/office/drawing/2014/main" id="{B2FB78A1-652B-6C53-0E41-058A46830A03}"/>
                </a:ext>
              </a:extLst>
            </p:cNvPr>
            <p:cNvSpPr/>
            <p:nvPr/>
          </p:nvSpPr>
          <p:spPr>
            <a:xfrm>
              <a:off x="4078406" y="2129028"/>
              <a:ext cx="681036" cy="737679"/>
            </a:xfrm>
            <a:custGeom>
              <a:avLst/>
              <a:gdLst/>
              <a:ahLst/>
              <a:cxnLst/>
              <a:rect l="l" t="t" r="r" b="b"/>
              <a:pathLst>
                <a:path w="30275" h="32793" extrusionOk="0">
                  <a:moveTo>
                    <a:pt x="30275" y="1"/>
                  </a:moveTo>
                  <a:lnTo>
                    <a:pt x="1" y="32792"/>
                  </a:lnTo>
                  <a:lnTo>
                    <a:pt x="9562" y="32792"/>
                  </a:lnTo>
                  <a:lnTo>
                    <a:pt x="30275" y="1"/>
                  </a:lnTo>
                  <a:close/>
                </a:path>
              </a:pathLst>
            </a:custGeom>
            <a:solidFill>
              <a:srgbClr val="E7F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49;p39">
              <a:extLst>
                <a:ext uri="{FF2B5EF4-FFF2-40B4-BE49-F238E27FC236}">
                  <a16:creationId xmlns:a16="http://schemas.microsoft.com/office/drawing/2014/main" id="{F25AA79F-754E-92D4-9724-8E2CA21640AE}"/>
                </a:ext>
              </a:extLst>
            </p:cNvPr>
            <p:cNvSpPr/>
            <p:nvPr/>
          </p:nvSpPr>
          <p:spPr>
            <a:xfrm>
              <a:off x="3260510" y="1011769"/>
              <a:ext cx="2708578" cy="1861011"/>
            </a:xfrm>
            <a:custGeom>
              <a:avLst/>
              <a:gdLst/>
              <a:ahLst/>
              <a:cxnLst/>
              <a:rect l="l" t="t" r="r" b="b"/>
              <a:pathLst>
                <a:path w="120408" h="82730" extrusionOk="0">
                  <a:moveTo>
                    <a:pt x="4707" y="0"/>
                  </a:moveTo>
                  <a:cubicBezTo>
                    <a:pt x="2099" y="0"/>
                    <a:pt x="1" y="2098"/>
                    <a:pt x="1" y="4706"/>
                  </a:cubicBezTo>
                  <a:lnTo>
                    <a:pt x="1" y="82729"/>
                  </a:lnTo>
                  <a:lnTo>
                    <a:pt x="120407" y="82729"/>
                  </a:lnTo>
                  <a:lnTo>
                    <a:pt x="120407" y="4706"/>
                  </a:lnTo>
                  <a:cubicBezTo>
                    <a:pt x="120407" y="2098"/>
                    <a:pt x="118309" y="0"/>
                    <a:pt x="1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51;p39">
              <a:extLst>
                <a:ext uri="{FF2B5EF4-FFF2-40B4-BE49-F238E27FC236}">
                  <a16:creationId xmlns:a16="http://schemas.microsoft.com/office/drawing/2014/main" id="{1C7953E5-820E-6FC9-E910-0E03F88EB733}"/>
                </a:ext>
              </a:extLst>
            </p:cNvPr>
            <p:cNvSpPr/>
            <p:nvPr/>
          </p:nvSpPr>
          <p:spPr>
            <a:xfrm>
              <a:off x="2864036" y="2872758"/>
              <a:ext cx="3513652" cy="812519"/>
            </a:xfrm>
            <a:custGeom>
              <a:avLst/>
              <a:gdLst/>
              <a:ahLst/>
              <a:cxnLst/>
              <a:rect l="l" t="t" r="r" b="b"/>
              <a:pathLst>
                <a:path w="156197" h="36120" extrusionOk="0">
                  <a:moveTo>
                    <a:pt x="17626" y="0"/>
                  </a:moveTo>
                  <a:lnTo>
                    <a:pt x="1" y="36119"/>
                  </a:lnTo>
                  <a:lnTo>
                    <a:pt x="156197" y="36119"/>
                  </a:lnTo>
                  <a:lnTo>
                    <a:pt x="138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52;p39">
              <a:extLst>
                <a:ext uri="{FF2B5EF4-FFF2-40B4-BE49-F238E27FC236}">
                  <a16:creationId xmlns:a16="http://schemas.microsoft.com/office/drawing/2014/main" id="{5E877BFD-6053-9F06-BD57-3535AFB98EC1}"/>
                </a:ext>
              </a:extLst>
            </p:cNvPr>
            <p:cNvSpPr/>
            <p:nvPr/>
          </p:nvSpPr>
          <p:spPr>
            <a:xfrm>
              <a:off x="2854610" y="2866684"/>
              <a:ext cx="3532525" cy="823969"/>
            </a:xfrm>
            <a:custGeom>
              <a:avLst/>
              <a:gdLst/>
              <a:ahLst/>
              <a:cxnLst/>
              <a:rect l="l" t="t" r="r" b="b"/>
              <a:pathLst>
                <a:path w="157036" h="36629" extrusionOk="0">
                  <a:moveTo>
                    <a:pt x="138301" y="510"/>
                  </a:moveTo>
                  <a:lnTo>
                    <a:pt x="156196" y="36119"/>
                  </a:lnTo>
                  <a:lnTo>
                    <a:pt x="840" y="36119"/>
                  </a:lnTo>
                  <a:lnTo>
                    <a:pt x="18196" y="510"/>
                  </a:lnTo>
                  <a:close/>
                  <a:moveTo>
                    <a:pt x="17865" y="0"/>
                  </a:moveTo>
                  <a:lnTo>
                    <a:pt x="17805" y="150"/>
                  </a:lnTo>
                  <a:lnTo>
                    <a:pt x="0" y="36629"/>
                  </a:lnTo>
                  <a:lnTo>
                    <a:pt x="157035" y="36629"/>
                  </a:lnTo>
                  <a:lnTo>
                    <a:pt x="138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53;p39">
              <a:extLst>
                <a:ext uri="{FF2B5EF4-FFF2-40B4-BE49-F238E27FC236}">
                  <a16:creationId xmlns:a16="http://schemas.microsoft.com/office/drawing/2014/main" id="{ECD2FCCA-6594-BEBA-3E65-0886E7A6F4B4}"/>
                </a:ext>
              </a:extLst>
            </p:cNvPr>
            <p:cNvSpPr/>
            <p:nvPr/>
          </p:nvSpPr>
          <p:spPr>
            <a:xfrm>
              <a:off x="2853935" y="3690631"/>
              <a:ext cx="3533200" cy="49939"/>
            </a:xfrm>
            <a:custGeom>
              <a:avLst/>
              <a:gdLst/>
              <a:ahLst/>
              <a:cxnLst/>
              <a:rect l="l" t="t" r="r" b="b"/>
              <a:pathLst>
                <a:path w="157066" h="2220" extrusionOk="0">
                  <a:moveTo>
                    <a:pt x="0" y="1"/>
                  </a:moveTo>
                  <a:lnTo>
                    <a:pt x="0" y="2219"/>
                  </a:lnTo>
                  <a:lnTo>
                    <a:pt x="157065" y="2219"/>
                  </a:lnTo>
                  <a:lnTo>
                    <a:pt x="157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54;p39">
              <a:extLst>
                <a:ext uri="{FF2B5EF4-FFF2-40B4-BE49-F238E27FC236}">
                  <a16:creationId xmlns:a16="http://schemas.microsoft.com/office/drawing/2014/main" id="{DC4C1797-FD8F-0842-ED7B-257D52FA41E8}"/>
                </a:ext>
              </a:extLst>
            </p:cNvPr>
            <p:cNvSpPr/>
            <p:nvPr/>
          </p:nvSpPr>
          <p:spPr>
            <a:xfrm>
              <a:off x="3183645" y="2920627"/>
              <a:ext cx="2930401" cy="555626"/>
            </a:xfrm>
            <a:custGeom>
              <a:avLst/>
              <a:gdLst/>
              <a:ahLst/>
              <a:cxnLst/>
              <a:rect l="l" t="t" r="r" b="b"/>
              <a:pathLst>
                <a:path w="130269" h="24700" extrusionOk="0">
                  <a:moveTo>
                    <a:pt x="10941" y="0"/>
                  </a:moveTo>
                  <a:lnTo>
                    <a:pt x="9293" y="3747"/>
                  </a:lnTo>
                  <a:lnTo>
                    <a:pt x="16606" y="3747"/>
                  </a:lnTo>
                  <a:lnTo>
                    <a:pt x="18165" y="0"/>
                  </a:lnTo>
                  <a:close/>
                  <a:moveTo>
                    <a:pt x="18735" y="0"/>
                  </a:moveTo>
                  <a:lnTo>
                    <a:pt x="17176" y="3747"/>
                  </a:lnTo>
                  <a:lnTo>
                    <a:pt x="25119" y="3747"/>
                  </a:lnTo>
                  <a:lnTo>
                    <a:pt x="26558" y="0"/>
                  </a:lnTo>
                  <a:close/>
                  <a:moveTo>
                    <a:pt x="27127" y="0"/>
                  </a:moveTo>
                  <a:lnTo>
                    <a:pt x="25689" y="3747"/>
                  </a:lnTo>
                  <a:lnTo>
                    <a:pt x="33632" y="3747"/>
                  </a:lnTo>
                  <a:lnTo>
                    <a:pt x="34741" y="0"/>
                  </a:lnTo>
                  <a:close/>
                  <a:moveTo>
                    <a:pt x="35280" y="0"/>
                  </a:moveTo>
                  <a:lnTo>
                    <a:pt x="34171" y="3747"/>
                  </a:lnTo>
                  <a:lnTo>
                    <a:pt x="39837" y="3747"/>
                  </a:lnTo>
                  <a:lnTo>
                    <a:pt x="40646" y="0"/>
                  </a:lnTo>
                  <a:close/>
                  <a:moveTo>
                    <a:pt x="41185" y="0"/>
                  </a:moveTo>
                  <a:lnTo>
                    <a:pt x="40376" y="3747"/>
                  </a:lnTo>
                  <a:lnTo>
                    <a:pt x="46071" y="3747"/>
                  </a:lnTo>
                  <a:lnTo>
                    <a:pt x="46551" y="0"/>
                  </a:lnTo>
                  <a:close/>
                  <a:moveTo>
                    <a:pt x="47090" y="0"/>
                  </a:moveTo>
                  <a:lnTo>
                    <a:pt x="46581" y="3747"/>
                  </a:lnTo>
                  <a:lnTo>
                    <a:pt x="52486" y="3747"/>
                  </a:lnTo>
                  <a:lnTo>
                    <a:pt x="52815" y="0"/>
                  </a:lnTo>
                  <a:close/>
                  <a:moveTo>
                    <a:pt x="53355" y="0"/>
                  </a:moveTo>
                  <a:lnTo>
                    <a:pt x="53025" y="3747"/>
                  </a:lnTo>
                  <a:lnTo>
                    <a:pt x="58780" y="3747"/>
                  </a:lnTo>
                  <a:lnTo>
                    <a:pt x="58960" y="0"/>
                  </a:lnTo>
                  <a:close/>
                  <a:moveTo>
                    <a:pt x="59470" y="0"/>
                  </a:moveTo>
                  <a:lnTo>
                    <a:pt x="59290" y="3747"/>
                  </a:lnTo>
                  <a:lnTo>
                    <a:pt x="65165" y="3747"/>
                  </a:lnTo>
                  <a:lnTo>
                    <a:pt x="65135" y="0"/>
                  </a:lnTo>
                  <a:close/>
                  <a:moveTo>
                    <a:pt x="65644" y="0"/>
                  </a:moveTo>
                  <a:lnTo>
                    <a:pt x="65704" y="3747"/>
                  </a:lnTo>
                  <a:lnTo>
                    <a:pt x="71279" y="3747"/>
                  </a:lnTo>
                  <a:lnTo>
                    <a:pt x="71070" y="0"/>
                  </a:lnTo>
                  <a:close/>
                  <a:moveTo>
                    <a:pt x="71609" y="0"/>
                  </a:moveTo>
                  <a:lnTo>
                    <a:pt x="71789" y="3747"/>
                  </a:lnTo>
                  <a:lnTo>
                    <a:pt x="77664" y="3747"/>
                  </a:lnTo>
                  <a:lnTo>
                    <a:pt x="77274" y="0"/>
                  </a:lnTo>
                  <a:close/>
                  <a:moveTo>
                    <a:pt x="77814" y="0"/>
                  </a:moveTo>
                  <a:lnTo>
                    <a:pt x="78204" y="3747"/>
                  </a:lnTo>
                  <a:lnTo>
                    <a:pt x="83989" y="3747"/>
                  </a:lnTo>
                  <a:lnTo>
                    <a:pt x="83419" y="0"/>
                  </a:lnTo>
                  <a:close/>
                  <a:moveTo>
                    <a:pt x="83929" y="0"/>
                  </a:moveTo>
                  <a:lnTo>
                    <a:pt x="84528" y="3747"/>
                  </a:lnTo>
                  <a:lnTo>
                    <a:pt x="90613" y="3747"/>
                  </a:lnTo>
                  <a:lnTo>
                    <a:pt x="89923" y="0"/>
                  </a:lnTo>
                  <a:close/>
                  <a:moveTo>
                    <a:pt x="90463" y="0"/>
                  </a:moveTo>
                  <a:lnTo>
                    <a:pt x="91152" y="3747"/>
                  </a:lnTo>
                  <a:lnTo>
                    <a:pt x="97297" y="3747"/>
                  </a:lnTo>
                  <a:lnTo>
                    <a:pt x="96338" y="0"/>
                  </a:lnTo>
                  <a:close/>
                  <a:moveTo>
                    <a:pt x="96877" y="0"/>
                  </a:moveTo>
                  <a:lnTo>
                    <a:pt x="97837" y="3747"/>
                  </a:lnTo>
                  <a:lnTo>
                    <a:pt x="103951" y="3747"/>
                  </a:lnTo>
                  <a:lnTo>
                    <a:pt x="102782" y="0"/>
                  </a:lnTo>
                  <a:close/>
                  <a:moveTo>
                    <a:pt x="103322" y="0"/>
                  </a:moveTo>
                  <a:lnTo>
                    <a:pt x="104491" y="3747"/>
                  </a:lnTo>
                  <a:lnTo>
                    <a:pt x="109197" y="3747"/>
                  </a:lnTo>
                  <a:lnTo>
                    <a:pt x="107878" y="0"/>
                  </a:lnTo>
                  <a:close/>
                  <a:moveTo>
                    <a:pt x="108448" y="0"/>
                  </a:moveTo>
                  <a:lnTo>
                    <a:pt x="109736" y="3747"/>
                  </a:lnTo>
                  <a:lnTo>
                    <a:pt x="115521" y="3747"/>
                  </a:lnTo>
                  <a:lnTo>
                    <a:pt x="114083" y="0"/>
                  </a:lnTo>
                  <a:close/>
                  <a:moveTo>
                    <a:pt x="114652" y="0"/>
                  </a:moveTo>
                  <a:lnTo>
                    <a:pt x="116091" y="3747"/>
                  </a:lnTo>
                  <a:lnTo>
                    <a:pt x="121336" y="3747"/>
                  </a:lnTo>
                  <a:lnTo>
                    <a:pt x="119808" y="180"/>
                  </a:lnTo>
                  <a:lnTo>
                    <a:pt x="119748" y="0"/>
                  </a:lnTo>
                  <a:close/>
                  <a:moveTo>
                    <a:pt x="9053" y="4257"/>
                  </a:moveTo>
                  <a:lnTo>
                    <a:pt x="7105" y="8693"/>
                  </a:lnTo>
                  <a:lnTo>
                    <a:pt x="14538" y="8693"/>
                  </a:lnTo>
                  <a:lnTo>
                    <a:pt x="16397" y="4257"/>
                  </a:lnTo>
                  <a:close/>
                  <a:moveTo>
                    <a:pt x="16966" y="4257"/>
                  </a:moveTo>
                  <a:lnTo>
                    <a:pt x="15108" y="8693"/>
                  </a:lnTo>
                  <a:lnTo>
                    <a:pt x="23201" y="8693"/>
                  </a:lnTo>
                  <a:lnTo>
                    <a:pt x="24909" y="4257"/>
                  </a:lnTo>
                  <a:close/>
                  <a:moveTo>
                    <a:pt x="25479" y="4257"/>
                  </a:moveTo>
                  <a:lnTo>
                    <a:pt x="23770" y="8693"/>
                  </a:lnTo>
                  <a:lnTo>
                    <a:pt x="32163" y="8693"/>
                  </a:lnTo>
                  <a:lnTo>
                    <a:pt x="33482" y="4257"/>
                  </a:lnTo>
                  <a:close/>
                  <a:moveTo>
                    <a:pt x="34022" y="4257"/>
                  </a:moveTo>
                  <a:lnTo>
                    <a:pt x="32703" y="8693"/>
                  </a:lnTo>
                  <a:lnTo>
                    <a:pt x="38757" y="8693"/>
                  </a:lnTo>
                  <a:lnTo>
                    <a:pt x="39717" y="4257"/>
                  </a:lnTo>
                  <a:close/>
                  <a:moveTo>
                    <a:pt x="40256" y="4257"/>
                  </a:moveTo>
                  <a:lnTo>
                    <a:pt x="39297" y="8693"/>
                  </a:lnTo>
                  <a:lnTo>
                    <a:pt x="45412" y="8693"/>
                  </a:lnTo>
                  <a:lnTo>
                    <a:pt x="46011" y="4257"/>
                  </a:lnTo>
                  <a:close/>
                  <a:moveTo>
                    <a:pt x="46521" y="4257"/>
                  </a:moveTo>
                  <a:lnTo>
                    <a:pt x="45951" y="8693"/>
                  </a:lnTo>
                  <a:lnTo>
                    <a:pt x="52036" y="8693"/>
                  </a:lnTo>
                  <a:lnTo>
                    <a:pt x="52426" y="4257"/>
                  </a:lnTo>
                  <a:close/>
                  <a:moveTo>
                    <a:pt x="52965" y="4257"/>
                  </a:moveTo>
                  <a:lnTo>
                    <a:pt x="52546" y="8693"/>
                  </a:lnTo>
                  <a:lnTo>
                    <a:pt x="58510" y="8693"/>
                  </a:lnTo>
                  <a:lnTo>
                    <a:pt x="58750" y="4257"/>
                  </a:lnTo>
                  <a:close/>
                  <a:moveTo>
                    <a:pt x="59260" y="4257"/>
                  </a:moveTo>
                  <a:lnTo>
                    <a:pt x="59050" y="8693"/>
                  </a:lnTo>
                  <a:lnTo>
                    <a:pt x="65225" y="8693"/>
                  </a:lnTo>
                  <a:lnTo>
                    <a:pt x="65165" y="4257"/>
                  </a:lnTo>
                  <a:close/>
                  <a:moveTo>
                    <a:pt x="65704" y="4257"/>
                  </a:moveTo>
                  <a:lnTo>
                    <a:pt x="65734" y="8693"/>
                  </a:lnTo>
                  <a:lnTo>
                    <a:pt x="71549" y="8693"/>
                  </a:lnTo>
                  <a:lnTo>
                    <a:pt x="71309" y="4257"/>
                  </a:lnTo>
                  <a:close/>
                  <a:moveTo>
                    <a:pt x="71819" y="4257"/>
                  </a:moveTo>
                  <a:lnTo>
                    <a:pt x="72059" y="8693"/>
                  </a:lnTo>
                  <a:lnTo>
                    <a:pt x="78204" y="8693"/>
                  </a:lnTo>
                  <a:lnTo>
                    <a:pt x="77724" y="4257"/>
                  </a:lnTo>
                  <a:close/>
                  <a:moveTo>
                    <a:pt x="78263" y="4257"/>
                  </a:moveTo>
                  <a:lnTo>
                    <a:pt x="78713" y="8693"/>
                  </a:lnTo>
                  <a:lnTo>
                    <a:pt x="84738" y="8693"/>
                  </a:lnTo>
                  <a:lnTo>
                    <a:pt x="84048" y="4257"/>
                  </a:lnTo>
                  <a:close/>
                  <a:moveTo>
                    <a:pt x="84588" y="4257"/>
                  </a:moveTo>
                  <a:lnTo>
                    <a:pt x="85277" y="8693"/>
                  </a:lnTo>
                  <a:lnTo>
                    <a:pt x="91542" y="8693"/>
                  </a:lnTo>
                  <a:lnTo>
                    <a:pt x="90703" y="4257"/>
                  </a:lnTo>
                  <a:close/>
                  <a:moveTo>
                    <a:pt x="91242" y="4257"/>
                  </a:moveTo>
                  <a:lnTo>
                    <a:pt x="92052" y="8693"/>
                  </a:lnTo>
                  <a:lnTo>
                    <a:pt x="98556" y="8693"/>
                  </a:lnTo>
                  <a:lnTo>
                    <a:pt x="97417" y="4257"/>
                  </a:lnTo>
                  <a:close/>
                  <a:moveTo>
                    <a:pt x="97957" y="4257"/>
                  </a:moveTo>
                  <a:lnTo>
                    <a:pt x="99096" y="8693"/>
                  </a:lnTo>
                  <a:lnTo>
                    <a:pt x="105510" y="8693"/>
                  </a:lnTo>
                  <a:lnTo>
                    <a:pt x="104101" y="4257"/>
                  </a:lnTo>
                  <a:close/>
                  <a:moveTo>
                    <a:pt x="104671" y="4257"/>
                  </a:moveTo>
                  <a:lnTo>
                    <a:pt x="106050" y="8693"/>
                  </a:lnTo>
                  <a:lnTo>
                    <a:pt x="110905" y="8693"/>
                  </a:lnTo>
                  <a:lnTo>
                    <a:pt x="109377" y="4257"/>
                  </a:lnTo>
                  <a:close/>
                  <a:moveTo>
                    <a:pt x="109916" y="4257"/>
                  </a:moveTo>
                  <a:lnTo>
                    <a:pt x="111475" y="8693"/>
                  </a:lnTo>
                  <a:lnTo>
                    <a:pt x="117440" y="8693"/>
                  </a:lnTo>
                  <a:lnTo>
                    <a:pt x="115731" y="4257"/>
                  </a:lnTo>
                  <a:close/>
                  <a:moveTo>
                    <a:pt x="116301" y="4257"/>
                  </a:moveTo>
                  <a:lnTo>
                    <a:pt x="118009" y="8693"/>
                  </a:lnTo>
                  <a:lnTo>
                    <a:pt x="123435" y="8693"/>
                  </a:lnTo>
                  <a:lnTo>
                    <a:pt x="121546" y="4257"/>
                  </a:lnTo>
                  <a:close/>
                  <a:moveTo>
                    <a:pt x="6865" y="9202"/>
                  </a:moveTo>
                  <a:lnTo>
                    <a:pt x="4917" y="13609"/>
                  </a:lnTo>
                  <a:lnTo>
                    <a:pt x="12500" y="13609"/>
                  </a:lnTo>
                  <a:lnTo>
                    <a:pt x="14328" y="9202"/>
                  </a:lnTo>
                  <a:close/>
                  <a:moveTo>
                    <a:pt x="14898" y="9202"/>
                  </a:moveTo>
                  <a:lnTo>
                    <a:pt x="13040" y="13609"/>
                  </a:lnTo>
                  <a:lnTo>
                    <a:pt x="21312" y="13609"/>
                  </a:lnTo>
                  <a:lnTo>
                    <a:pt x="23021" y="9202"/>
                  </a:lnTo>
                  <a:close/>
                  <a:moveTo>
                    <a:pt x="23590" y="9202"/>
                  </a:moveTo>
                  <a:lnTo>
                    <a:pt x="21882" y="13609"/>
                  </a:lnTo>
                  <a:lnTo>
                    <a:pt x="30694" y="13609"/>
                  </a:lnTo>
                  <a:lnTo>
                    <a:pt x="32013" y="9202"/>
                  </a:lnTo>
                  <a:close/>
                  <a:moveTo>
                    <a:pt x="32553" y="9202"/>
                  </a:moveTo>
                  <a:lnTo>
                    <a:pt x="31234" y="13609"/>
                  </a:lnTo>
                  <a:lnTo>
                    <a:pt x="37678" y="13609"/>
                  </a:lnTo>
                  <a:lnTo>
                    <a:pt x="38638" y="9202"/>
                  </a:lnTo>
                  <a:close/>
                  <a:moveTo>
                    <a:pt x="39177" y="9202"/>
                  </a:moveTo>
                  <a:lnTo>
                    <a:pt x="38218" y="13609"/>
                  </a:lnTo>
                  <a:lnTo>
                    <a:pt x="44782" y="13609"/>
                  </a:lnTo>
                  <a:lnTo>
                    <a:pt x="45352" y="9202"/>
                  </a:lnTo>
                  <a:close/>
                  <a:moveTo>
                    <a:pt x="45861" y="9202"/>
                  </a:moveTo>
                  <a:lnTo>
                    <a:pt x="45292" y="13609"/>
                  </a:lnTo>
                  <a:lnTo>
                    <a:pt x="51586" y="13609"/>
                  </a:lnTo>
                  <a:lnTo>
                    <a:pt x="51976" y="9202"/>
                  </a:lnTo>
                  <a:close/>
                  <a:moveTo>
                    <a:pt x="52516" y="9202"/>
                  </a:moveTo>
                  <a:lnTo>
                    <a:pt x="52096" y="13609"/>
                  </a:lnTo>
                  <a:lnTo>
                    <a:pt x="58271" y="13609"/>
                  </a:lnTo>
                  <a:lnTo>
                    <a:pt x="58480" y="9202"/>
                  </a:lnTo>
                  <a:close/>
                  <a:moveTo>
                    <a:pt x="59020" y="9202"/>
                  </a:moveTo>
                  <a:lnTo>
                    <a:pt x="58810" y="13609"/>
                  </a:lnTo>
                  <a:lnTo>
                    <a:pt x="65255" y="13609"/>
                  </a:lnTo>
                  <a:lnTo>
                    <a:pt x="65225" y="9202"/>
                  </a:lnTo>
                  <a:close/>
                  <a:moveTo>
                    <a:pt x="65764" y="9202"/>
                  </a:moveTo>
                  <a:lnTo>
                    <a:pt x="65794" y="13609"/>
                  </a:lnTo>
                  <a:lnTo>
                    <a:pt x="71819" y="13609"/>
                  </a:lnTo>
                  <a:lnTo>
                    <a:pt x="71579" y="9202"/>
                  </a:lnTo>
                  <a:close/>
                  <a:moveTo>
                    <a:pt x="72089" y="9202"/>
                  </a:moveTo>
                  <a:lnTo>
                    <a:pt x="72329" y="13609"/>
                  </a:lnTo>
                  <a:lnTo>
                    <a:pt x="78713" y="13609"/>
                  </a:lnTo>
                  <a:lnTo>
                    <a:pt x="78233" y="9202"/>
                  </a:lnTo>
                  <a:close/>
                  <a:moveTo>
                    <a:pt x="78773" y="9202"/>
                  </a:moveTo>
                  <a:lnTo>
                    <a:pt x="79253" y="13609"/>
                  </a:lnTo>
                  <a:lnTo>
                    <a:pt x="85487" y="13609"/>
                  </a:lnTo>
                  <a:lnTo>
                    <a:pt x="84828" y="9202"/>
                  </a:lnTo>
                  <a:close/>
                  <a:moveTo>
                    <a:pt x="85337" y="9202"/>
                  </a:moveTo>
                  <a:lnTo>
                    <a:pt x="86027" y="13609"/>
                  </a:lnTo>
                  <a:lnTo>
                    <a:pt x="92441" y="13609"/>
                  </a:lnTo>
                  <a:lnTo>
                    <a:pt x="91632" y="9202"/>
                  </a:lnTo>
                  <a:close/>
                  <a:moveTo>
                    <a:pt x="92171" y="9202"/>
                  </a:moveTo>
                  <a:lnTo>
                    <a:pt x="92981" y="13609"/>
                  </a:lnTo>
                  <a:lnTo>
                    <a:pt x="99815" y="13609"/>
                  </a:lnTo>
                  <a:lnTo>
                    <a:pt x="98676" y="9202"/>
                  </a:lnTo>
                  <a:close/>
                  <a:moveTo>
                    <a:pt x="99215" y="9202"/>
                  </a:moveTo>
                  <a:lnTo>
                    <a:pt x="100354" y="13609"/>
                  </a:lnTo>
                  <a:lnTo>
                    <a:pt x="107069" y="13609"/>
                  </a:lnTo>
                  <a:lnTo>
                    <a:pt x="105660" y="9202"/>
                  </a:lnTo>
                  <a:close/>
                  <a:moveTo>
                    <a:pt x="106229" y="9202"/>
                  </a:moveTo>
                  <a:lnTo>
                    <a:pt x="107608" y="13609"/>
                  </a:lnTo>
                  <a:lnTo>
                    <a:pt x="112644" y="13609"/>
                  </a:lnTo>
                  <a:lnTo>
                    <a:pt x="111085" y="9202"/>
                  </a:lnTo>
                  <a:close/>
                  <a:moveTo>
                    <a:pt x="111655" y="9202"/>
                  </a:moveTo>
                  <a:lnTo>
                    <a:pt x="113183" y="13609"/>
                  </a:lnTo>
                  <a:lnTo>
                    <a:pt x="119358" y="13609"/>
                  </a:lnTo>
                  <a:lnTo>
                    <a:pt x="117650" y="9202"/>
                  </a:lnTo>
                  <a:close/>
                  <a:moveTo>
                    <a:pt x="118219" y="9202"/>
                  </a:moveTo>
                  <a:lnTo>
                    <a:pt x="119928" y="13609"/>
                  </a:lnTo>
                  <a:lnTo>
                    <a:pt x="125533" y="13609"/>
                  </a:lnTo>
                  <a:lnTo>
                    <a:pt x="123644" y="9202"/>
                  </a:lnTo>
                  <a:close/>
                  <a:moveTo>
                    <a:pt x="4677" y="14148"/>
                  </a:moveTo>
                  <a:lnTo>
                    <a:pt x="2638" y="18704"/>
                  </a:lnTo>
                  <a:lnTo>
                    <a:pt x="10372" y="18704"/>
                  </a:lnTo>
                  <a:lnTo>
                    <a:pt x="12260" y="14148"/>
                  </a:lnTo>
                  <a:close/>
                  <a:moveTo>
                    <a:pt x="12830" y="14148"/>
                  </a:moveTo>
                  <a:lnTo>
                    <a:pt x="10941" y="18704"/>
                  </a:lnTo>
                  <a:lnTo>
                    <a:pt x="19364" y="18704"/>
                  </a:lnTo>
                  <a:lnTo>
                    <a:pt x="21133" y="14148"/>
                  </a:lnTo>
                  <a:close/>
                  <a:moveTo>
                    <a:pt x="21672" y="14148"/>
                  </a:moveTo>
                  <a:lnTo>
                    <a:pt x="19934" y="18704"/>
                  </a:lnTo>
                  <a:lnTo>
                    <a:pt x="29166" y="18704"/>
                  </a:lnTo>
                  <a:lnTo>
                    <a:pt x="30515" y="14148"/>
                  </a:lnTo>
                  <a:close/>
                  <a:moveTo>
                    <a:pt x="31084" y="14148"/>
                  </a:moveTo>
                  <a:lnTo>
                    <a:pt x="29735" y="18704"/>
                  </a:lnTo>
                  <a:lnTo>
                    <a:pt x="36569" y="18704"/>
                  </a:lnTo>
                  <a:lnTo>
                    <a:pt x="37558" y="14148"/>
                  </a:lnTo>
                  <a:close/>
                  <a:moveTo>
                    <a:pt x="38098" y="14148"/>
                  </a:moveTo>
                  <a:lnTo>
                    <a:pt x="37079" y="18704"/>
                  </a:lnTo>
                  <a:lnTo>
                    <a:pt x="44093" y="18704"/>
                  </a:lnTo>
                  <a:lnTo>
                    <a:pt x="44692" y="14148"/>
                  </a:lnTo>
                  <a:close/>
                  <a:moveTo>
                    <a:pt x="45232" y="14148"/>
                  </a:moveTo>
                  <a:lnTo>
                    <a:pt x="44632" y="18704"/>
                  </a:lnTo>
                  <a:lnTo>
                    <a:pt x="51107" y="18704"/>
                  </a:lnTo>
                  <a:lnTo>
                    <a:pt x="51526" y="14148"/>
                  </a:lnTo>
                  <a:close/>
                  <a:moveTo>
                    <a:pt x="52066" y="14148"/>
                  </a:moveTo>
                  <a:lnTo>
                    <a:pt x="51646" y="18704"/>
                  </a:lnTo>
                  <a:lnTo>
                    <a:pt x="58031" y="18704"/>
                  </a:lnTo>
                  <a:lnTo>
                    <a:pt x="58241" y="14148"/>
                  </a:lnTo>
                  <a:close/>
                  <a:moveTo>
                    <a:pt x="58780" y="14148"/>
                  </a:moveTo>
                  <a:lnTo>
                    <a:pt x="58540" y="18704"/>
                  </a:lnTo>
                  <a:lnTo>
                    <a:pt x="65315" y="18704"/>
                  </a:lnTo>
                  <a:lnTo>
                    <a:pt x="65285" y="14148"/>
                  </a:lnTo>
                  <a:close/>
                  <a:moveTo>
                    <a:pt x="65794" y="14148"/>
                  </a:moveTo>
                  <a:lnTo>
                    <a:pt x="65854" y="18704"/>
                  </a:lnTo>
                  <a:lnTo>
                    <a:pt x="72089" y="18704"/>
                  </a:lnTo>
                  <a:lnTo>
                    <a:pt x="71849" y="14148"/>
                  </a:lnTo>
                  <a:close/>
                  <a:moveTo>
                    <a:pt x="72359" y="14148"/>
                  </a:moveTo>
                  <a:lnTo>
                    <a:pt x="72598" y="18704"/>
                  </a:lnTo>
                  <a:lnTo>
                    <a:pt x="79253" y="18704"/>
                  </a:lnTo>
                  <a:lnTo>
                    <a:pt x="78773" y="14148"/>
                  </a:lnTo>
                  <a:close/>
                  <a:moveTo>
                    <a:pt x="79283" y="14148"/>
                  </a:moveTo>
                  <a:lnTo>
                    <a:pt x="79762" y="18704"/>
                  </a:lnTo>
                  <a:lnTo>
                    <a:pt x="86267" y="18704"/>
                  </a:lnTo>
                  <a:lnTo>
                    <a:pt x="85577" y="14148"/>
                  </a:lnTo>
                  <a:close/>
                  <a:moveTo>
                    <a:pt x="86117" y="14148"/>
                  </a:moveTo>
                  <a:lnTo>
                    <a:pt x="86806" y="18704"/>
                  </a:lnTo>
                  <a:lnTo>
                    <a:pt x="93400" y="18704"/>
                  </a:lnTo>
                  <a:lnTo>
                    <a:pt x="92531" y="14148"/>
                  </a:lnTo>
                  <a:close/>
                  <a:moveTo>
                    <a:pt x="93071" y="14148"/>
                  </a:moveTo>
                  <a:lnTo>
                    <a:pt x="93910" y="18704"/>
                  </a:lnTo>
                  <a:lnTo>
                    <a:pt x="101104" y="18704"/>
                  </a:lnTo>
                  <a:lnTo>
                    <a:pt x="99965" y="14148"/>
                  </a:lnTo>
                  <a:close/>
                  <a:moveTo>
                    <a:pt x="100474" y="14148"/>
                  </a:moveTo>
                  <a:lnTo>
                    <a:pt x="101643" y="18704"/>
                  </a:lnTo>
                  <a:lnTo>
                    <a:pt x="108657" y="18704"/>
                  </a:lnTo>
                  <a:lnTo>
                    <a:pt x="107219" y="14148"/>
                  </a:lnTo>
                  <a:close/>
                  <a:moveTo>
                    <a:pt x="107788" y="14148"/>
                  </a:moveTo>
                  <a:lnTo>
                    <a:pt x="109197" y="18704"/>
                  </a:lnTo>
                  <a:lnTo>
                    <a:pt x="114412" y="18704"/>
                  </a:lnTo>
                  <a:lnTo>
                    <a:pt x="112824" y="14148"/>
                  </a:lnTo>
                  <a:close/>
                  <a:moveTo>
                    <a:pt x="113363" y="14148"/>
                  </a:moveTo>
                  <a:lnTo>
                    <a:pt x="114952" y="18704"/>
                  </a:lnTo>
                  <a:lnTo>
                    <a:pt x="121336" y="18704"/>
                  </a:lnTo>
                  <a:lnTo>
                    <a:pt x="119568" y="14148"/>
                  </a:lnTo>
                  <a:close/>
                  <a:moveTo>
                    <a:pt x="120137" y="14148"/>
                  </a:moveTo>
                  <a:lnTo>
                    <a:pt x="121906" y="18704"/>
                  </a:lnTo>
                  <a:lnTo>
                    <a:pt x="127721" y="18704"/>
                  </a:lnTo>
                  <a:lnTo>
                    <a:pt x="125773" y="14148"/>
                  </a:lnTo>
                  <a:close/>
                  <a:moveTo>
                    <a:pt x="2429" y="19214"/>
                  </a:moveTo>
                  <a:lnTo>
                    <a:pt x="1" y="24699"/>
                  </a:lnTo>
                  <a:lnTo>
                    <a:pt x="123674" y="24699"/>
                  </a:lnTo>
                  <a:lnTo>
                    <a:pt x="121546" y="19214"/>
                  </a:lnTo>
                  <a:close/>
                  <a:moveTo>
                    <a:pt x="122086" y="19214"/>
                  </a:moveTo>
                  <a:lnTo>
                    <a:pt x="124214" y="24699"/>
                  </a:lnTo>
                  <a:lnTo>
                    <a:pt x="130269" y="24699"/>
                  </a:lnTo>
                  <a:lnTo>
                    <a:pt x="127931" y="19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55;p39">
              <a:extLst>
                <a:ext uri="{FF2B5EF4-FFF2-40B4-BE49-F238E27FC236}">
                  <a16:creationId xmlns:a16="http://schemas.microsoft.com/office/drawing/2014/main" id="{A77F2D53-1318-7B1C-5E7F-1F31331E0447}"/>
                </a:ext>
              </a:extLst>
            </p:cNvPr>
            <p:cNvSpPr/>
            <p:nvPr/>
          </p:nvSpPr>
          <p:spPr>
            <a:xfrm>
              <a:off x="3613839" y="3352824"/>
              <a:ext cx="13497" cy="6096"/>
            </a:xfrm>
            <a:custGeom>
              <a:avLst/>
              <a:gdLst/>
              <a:ahLst/>
              <a:cxnLst/>
              <a:rect l="l" t="t" r="r" b="b"/>
              <a:pathLst>
                <a:path w="600" h="271" extrusionOk="0">
                  <a:moveTo>
                    <a:pt x="30" y="1"/>
                  </a:moveTo>
                  <a:lnTo>
                    <a:pt x="0" y="91"/>
                  </a:lnTo>
                  <a:lnTo>
                    <a:pt x="510" y="271"/>
                  </a:lnTo>
                  <a:lnTo>
                    <a:pt x="600"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56;p39">
              <a:extLst>
                <a:ext uri="{FF2B5EF4-FFF2-40B4-BE49-F238E27FC236}">
                  <a16:creationId xmlns:a16="http://schemas.microsoft.com/office/drawing/2014/main" id="{905E5D83-49CC-0017-32F6-BD1F114B67C5}"/>
                </a:ext>
              </a:extLst>
            </p:cNvPr>
            <p:cNvSpPr/>
            <p:nvPr/>
          </p:nvSpPr>
          <p:spPr>
            <a:xfrm>
              <a:off x="3416265" y="3352824"/>
              <a:ext cx="8121" cy="3397"/>
            </a:xfrm>
            <a:custGeom>
              <a:avLst/>
              <a:gdLst/>
              <a:ahLst/>
              <a:cxnLst/>
              <a:rect l="l" t="t" r="r" b="b"/>
              <a:pathLst>
                <a:path w="361" h="151" extrusionOk="0">
                  <a:moveTo>
                    <a:pt x="1" y="1"/>
                  </a:moveTo>
                  <a:lnTo>
                    <a:pt x="331" y="151"/>
                  </a:lnTo>
                  <a:lnTo>
                    <a:pt x="361" y="1"/>
                  </a:ln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60;p39">
              <a:extLst>
                <a:ext uri="{FF2B5EF4-FFF2-40B4-BE49-F238E27FC236}">
                  <a16:creationId xmlns:a16="http://schemas.microsoft.com/office/drawing/2014/main" id="{5669B51B-18EB-45A3-421C-73503F6B59D3}"/>
                </a:ext>
              </a:extLst>
            </p:cNvPr>
            <p:cNvSpPr/>
            <p:nvPr/>
          </p:nvSpPr>
          <p:spPr>
            <a:xfrm>
              <a:off x="4031211" y="1350881"/>
              <a:ext cx="1191448" cy="1130824"/>
            </a:xfrm>
            <a:custGeom>
              <a:avLst/>
              <a:gdLst/>
              <a:ahLst/>
              <a:cxnLst/>
              <a:rect l="l" t="t" r="r" b="b"/>
              <a:pathLst>
                <a:path w="52965" h="50270" extrusionOk="0">
                  <a:moveTo>
                    <a:pt x="26498" y="392"/>
                  </a:moveTo>
                  <a:cubicBezTo>
                    <a:pt x="27247" y="392"/>
                    <a:pt x="27996" y="782"/>
                    <a:pt x="28416" y="1561"/>
                  </a:cubicBezTo>
                  <a:lnTo>
                    <a:pt x="52305" y="46402"/>
                  </a:lnTo>
                  <a:cubicBezTo>
                    <a:pt x="52485" y="46762"/>
                    <a:pt x="52575" y="47152"/>
                    <a:pt x="52575" y="47541"/>
                  </a:cubicBezTo>
                  <a:cubicBezTo>
                    <a:pt x="52575" y="48141"/>
                    <a:pt x="52335" y="48740"/>
                    <a:pt x="51946" y="49160"/>
                  </a:cubicBezTo>
                  <a:cubicBezTo>
                    <a:pt x="51556" y="49580"/>
                    <a:pt x="51016" y="49879"/>
                    <a:pt x="50387" y="49879"/>
                  </a:cubicBezTo>
                  <a:lnTo>
                    <a:pt x="2608" y="49879"/>
                  </a:lnTo>
                  <a:cubicBezTo>
                    <a:pt x="1979" y="49879"/>
                    <a:pt x="1409" y="49580"/>
                    <a:pt x="1019" y="49160"/>
                  </a:cubicBezTo>
                  <a:cubicBezTo>
                    <a:pt x="630" y="48740"/>
                    <a:pt x="390" y="48141"/>
                    <a:pt x="390" y="47541"/>
                  </a:cubicBezTo>
                  <a:cubicBezTo>
                    <a:pt x="390" y="47152"/>
                    <a:pt x="480" y="46762"/>
                    <a:pt x="690" y="46402"/>
                  </a:cubicBezTo>
                  <a:lnTo>
                    <a:pt x="24579" y="1561"/>
                  </a:lnTo>
                  <a:cubicBezTo>
                    <a:pt x="24999" y="782"/>
                    <a:pt x="25748" y="392"/>
                    <a:pt x="26498" y="392"/>
                  </a:cubicBezTo>
                  <a:close/>
                  <a:moveTo>
                    <a:pt x="26418" y="1"/>
                  </a:moveTo>
                  <a:cubicBezTo>
                    <a:pt x="25547" y="1"/>
                    <a:pt x="24714" y="479"/>
                    <a:pt x="24220" y="1381"/>
                  </a:cubicBezTo>
                  <a:lnTo>
                    <a:pt x="330" y="46223"/>
                  </a:lnTo>
                  <a:cubicBezTo>
                    <a:pt x="120" y="46642"/>
                    <a:pt x="0" y="47092"/>
                    <a:pt x="0" y="47541"/>
                  </a:cubicBezTo>
                  <a:cubicBezTo>
                    <a:pt x="0" y="48261"/>
                    <a:pt x="270" y="48920"/>
                    <a:pt x="750" y="49430"/>
                  </a:cubicBezTo>
                  <a:cubicBezTo>
                    <a:pt x="1199" y="49939"/>
                    <a:pt x="1859" y="50269"/>
                    <a:pt x="2608" y="50269"/>
                  </a:cubicBezTo>
                  <a:lnTo>
                    <a:pt x="50387" y="50269"/>
                  </a:lnTo>
                  <a:cubicBezTo>
                    <a:pt x="51136" y="50269"/>
                    <a:pt x="51796" y="49939"/>
                    <a:pt x="52245" y="49430"/>
                  </a:cubicBezTo>
                  <a:cubicBezTo>
                    <a:pt x="52695" y="48920"/>
                    <a:pt x="52965" y="48261"/>
                    <a:pt x="52965" y="47541"/>
                  </a:cubicBezTo>
                  <a:cubicBezTo>
                    <a:pt x="52965" y="47092"/>
                    <a:pt x="52875" y="46642"/>
                    <a:pt x="52635" y="46223"/>
                  </a:cubicBezTo>
                  <a:lnTo>
                    <a:pt x="28746" y="1381"/>
                  </a:lnTo>
                  <a:cubicBezTo>
                    <a:pt x="28280" y="479"/>
                    <a:pt x="27419" y="1"/>
                    <a:pt x="26574" y="1"/>
                  </a:cubicBezTo>
                  <a:cubicBezTo>
                    <a:pt x="26549" y="1"/>
                    <a:pt x="26523" y="1"/>
                    <a:pt x="26498" y="2"/>
                  </a:cubicBezTo>
                  <a:cubicBezTo>
                    <a:pt x="26471" y="1"/>
                    <a:pt x="26445" y="1"/>
                    <a:pt x="26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61;p39">
              <a:extLst>
                <a:ext uri="{FF2B5EF4-FFF2-40B4-BE49-F238E27FC236}">
                  <a16:creationId xmlns:a16="http://schemas.microsoft.com/office/drawing/2014/main" id="{5E6DD008-2CE2-A12C-C691-366C16766397}"/>
                </a:ext>
              </a:extLst>
            </p:cNvPr>
            <p:cNvSpPr/>
            <p:nvPr/>
          </p:nvSpPr>
          <p:spPr>
            <a:xfrm>
              <a:off x="4525449" y="1708282"/>
              <a:ext cx="191522" cy="439642"/>
            </a:xfrm>
            <a:custGeom>
              <a:avLst/>
              <a:gdLst/>
              <a:ahLst/>
              <a:cxnLst/>
              <a:rect l="l" t="t" r="r" b="b"/>
              <a:pathLst>
                <a:path w="8514" h="19544" extrusionOk="0">
                  <a:moveTo>
                    <a:pt x="2159" y="1"/>
                  </a:moveTo>
                  <a:cubicBezTo>
                    <a:pt x="930" y="1"/>
                    <a:pt x="0" y="1350"/>
                    <a:pt x="150" y="2848"/>
                  </a:cubicBezTo>
                  <a:lnTo>
                    <a:pt x="1679" y="17326"/>
                  </a:lnTo>
                  <a:cubicBezTo>
                    <a:pt x="1829" y="18585"/>
                    <a:pt x="2668" y="19544"/>
                    <a:pt x="3687" y="19544"/>
                  </a:cubicBezTo>
                  <a:lnTo>
                    <a:pt x="5036" y="19544"/>
                  </a:lnTo>
                  <a:cubicBezTo>
                    <a:pt x="6055" y="19544"/>
                    <a:pt x="6925" y="18585"/>
                    <a:pt x="7044" y="17296"/>
                  </a:cubicBezTo>
                  <a:lnTo>
                    <a:pt x="8363" y="2818"/>
                  </a:lnTo>
                  <a:cubicBezTo>
                    <a:pt x="8513" y="1320"/>
                    <a:pt x="7554" y="1"/>
                    <a:pt x="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63;p39">
              <a:extLst>
                <a:ext uri="{FF2B5EF4-FFF2-40B4-BE49-F238E27FC236}">
                  <a16:creationId xmlns:a16="http://schemas.microsoft.com/office/drawing/2014/main" id="{51E754F8-EE20-3872-4170-72E672A6F8C3}"/>
                </a:ext>
              </a:extLst>
            </p:cNvPr>
            <p:cNvSpPr/>
            <p:nvPr/>
          </p:nvSpPr>
          <p:spPr>
            <a:xfrm>
              <a:off x="4866630" y="2822099"/>
              <a:ext cx="1728178" cy="2022773"/>
            </a:xfrm>
            <a:custGeom>
              <a:avLst/>
              <a:gdLst/>
              <a:ahLst/>
              <a:cxnLst/>
              <a:rect l="l" t="t" r="r" b="b"/>
              <a:pathLst>
                <a:path w="76825" h="89921" extrusionOk="0">
                  <a:moveTo>
                    <a:pt x="20263" y="7468"/>
                  </a:moveTo>
                  <a:lnTo>
                    <a:pt x="21102" y="7767"/>
                  </a:lnTo>
                  <a:lnTo>
                    <a:pt x="24100" y="14781"/>
                  </a:lnTo>
                  <a:lnTo>
                    <a:pt x="17985" y="8067"/>
                  </a:lnTo>
                  <a:lnTo>
                    <a:pt x="20263" y="7468"/>
                  </a:lnTo>
                  <a:close/>
                  <a:moveTo>
                    <a:pt x="23579" y="0"/>
                  </a:moveTo>
                  <a:cubicBezTo>
                    <a:pt x="20916" y="0"/>
                    <a:pt x="13609" y="3571"/>
                    <a:pt x="13609" y="3571"/>
                  </a:cubicBezTo>
                  <a:cubicBezTo>
                    <a:pt x="12477" y="2512"/>
                    <a:pt x="9993" y="951"/>
                    <a:pt x="8065" y="951"/>
                  </a:cubicBezTo>
                  <a:cubicBezTo>
                    <a:pt x="7592" y="951"/>
                    <a:pt x="7153" y="1045"/>
                    <a:pt x="6775" y="1263"/>
                  </a:cubicBezTo>
                  <a:cubicBezTo>
                    <a:pt x="4856" y="2372"/>
                    <a:pt x="390" y="11244"/>
                    <a:pt x="2099" y="12324"/>
                  </a:cubicBezTo>
                  <a:cubicBezTo>
                    <a:pt x="2370" y="12500"/>
                    <a:pt x="2698" y="12574"/>
                    <a:pt x="3058" y="12574"/>
                  </a:cubicBezTo>
                  <a:cubicBezTo>
                    <a:pt x="4964" y="12574"/>
                    <a:pt x="7764" y="10495"/>
                    <a:pt x="7764" y="10495"/>
                  </a:cubicBezTo>
                  <a:cubicBezTo>
                    <a:pt x="7764" y="10495"/>
                    <a:pt x="12769" y="13523"/>
                    <a:pt x="13609" y="15771"/>
                  </a:cubicBezTo>
                  <a:cubicBezTo>
                    <a:pt x="14448" y="18049"/>
                    <a:pt x="16606" y="27071"/>
                    <a:pt x="16846" y="28989"/>
                  </a:cubicBezTo>
                  <a:cubicBezTo>
                    <a:pt x="17086" y="30878"/>
                    <a:pt x="15557" y="35674"/>
                    <a:pt x="15557" y="35674"/>
                  </a:cubicBezTo>
                  <a:cubicBezTo>
                    <a:pt x="13361" y="28997"/>
                    <a:pt x="5671" y="23142"/>
                    <a:pt x="2842" y="23142"/>
                  </a:cubicBezTo>
                  <a:cubicBezTo>
                    <a:pt x="2814" y="23142"/>
                    <a:pt x="2786" y="23143"/>
                    <a:pt x="2758" y="23144"/>
                  </a:cubicBezTo>
                  <a:cubicBezTo>
                    <a:pt x="0" y="23264"/>
                    <a:pt x="480" y="25123"/>
                    <a:pt x="840" y="26292"/>
                  </a:cubicBezTo>
                  <a:cubicBezTo>
                    <a:pt x="1169" y="27461"/>
                    <a:pt x="4676" y="30398"/>
                    <a:pt x="4676" y="30398"/>
                  </a:cubicBezTo>
                  <a:lnTo>
                    <a:pt x="6894" y="34954"/>
                  </a:lnTo>
                  <a:cubicBezTo>
                    <a:pt x="6894" y="34954"/>
                    <a:pt x="13938" y="50331"/>
                    <a:pt x="14928" y="51979"/>
                  </a:cubicBezTo>
                  <a:cubicBezTo>
                    <a:pt x="15917" y="53598"/>
                    <a:pt x="17236" y="53688"/>
                    <a:pt x="17236" y="53688"/>
                  </a:cubicBezTo>
                  <a:lnTo>
                    <a:pt x="32403" y="59473"/>
                  </a:lnTo>
                  <a:cubicBezTo>
                    <a:pt x="36389" y="63490"/>
                    <a:pt x="47749" y="88548"/>
                    <a:pt x="47749" y="88548"/>
                  </a:cubicBezTo>
                  <a:cubicBezTo>
                    <a:pt x="52022" y="89514"/>
                    <a:pt x="55670" y="89920"/>
                    <a:pt x="58785" y="89920"/>
                  </a:cubicBezTo>
                  <a:cubicBezTo>
                    <a:pt x="75297" y="89920"/>
                    <a:pt x="76824" y="78507"/>
                    <a:pt x="76824" y="78507"/>
                  </a:cubicBezTo>
                  <a:cubicBezTo>
                    <a:pt x="76824" y="78507"/>
                    <a:pt x="62677" y="66697"/>
                    <a:pt x="58540" y="60342"/>
                  </a:cubicBezTo>
                  <a:cubicBezTo>
                    <a:pt x="54404" y="53988"/>
                    <a:pt x="55273" y="53029"/>
                    <a:pt x="54494" y="50331"/>
                  </a:cubicBezTo>
                  <a:cubicBezTo>
                    <a:pt x="53714" y="47633"/>
                    <a:pt x="49578" y="41758"/>
                    <a:pt x="48199" y="39270"/>
                  </a:cubicBezTo>
                  <a:cubicBezTo>
                    <a:pt x="46820" y="36813"/>
                    <a:pt x="46191" y="24103"/>
                    <a:pt x="46191" y="24103"/>
                  </a:cubicBezTo>
                  <a:cubicBezTo>
                    <a:pt x="46580" y="21586"/>
                    <a:pt x="45172" y="19817"/>
                    <a:pt x="45172" y="19817"/>
                  </a:cubicBezTo>
                  <a:cubicBezTo>
                    <a:pt x="45172" y="19817"/>
                    <a:pt x="45471" y="17329"/>
                    <a:pt x="45621" y="13912"/>
                  </a:cubicBezTo>
                  <a:cubicBezTo>
                    <a:pt x="45741" y="10525"/>
                    <a:pt x="44452" y="9476"/>
                    <a:pt x="43733" y="8427"/>
                  </a:cubicBezTo>
                  <a:cubicBezTo>
                    <a:pt x="43013" y="7408"/>
                    <a:pt x="40855" y="1203"/>
                    <a:pt x="40256" y="694"/>
                  </a:cubicBezTo>
                  <a:cubicBezTo>
                    <a:pt x="40197" y="648"/>
                    <a:pt x="40132" y="628"/>
                    <a:pt x="40064" y="628"/>
                  </a:cubicBezTo>
                  <a:cubicBezTo>
                    <a:pt x="39406" y="628"/>
                    <a:pt x="38397" y="2522"/>
                    <a:pt x="38397" y="2522"/>
                  </a:cubicBezTo>
                  <a:cubicBezTo>
                    <a:pt x="37798" y="5220"/>
                    <a:pt x="40526" y="10405"/>
                    <a:pt x="40526" y="10405"/>
                  </a:cubicBezTo>
                  <a:lnTo>
                    <a:pt x="39476" y="16640"/>
                  </a:lnTo>
                  <a:lnTo>
                    <a:pt x="36209" y="11964"/>
                  </a:lnTo>
                  <a:cubicBezTo>
                    <a:pt x="36209" y="11964"/>
                    <a:pt x="34111" y="1952"/>
                    <a:pt x="32792" y="664"/>
                  </a:cubicBezTo>
                  <a:cubicBezTo>
                    <a:pt x="32536" y="413"/>
                    <a:pt x="32149" y="312"/>
                    <a:pt x="31689" y="312"/>
                  </a:cubicBezTo>
                  <a:cubicBezTo>
                    <a:pt x="29725" y="312"/>
                    <a:pt x="26438" y="2162"/>
                    <a:pt x="26438" y="2162"/>
                  </a:cubicBezTo>
                  <a:cubicBezTo>
                    <a:pt x="26438" y="2162"/>
                    <a:pt x="25808" y="1353"/>
                    <a:pt x="24339" y="184"/>
                  </a:cubicBezTo>
                  <a:cubicBezTo>
                    <a:pt x="24175" y="57"/>
                    <a:pt x="23914" y="0"/>
                    <a:pt x="2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4;p39">
              <a:extLst>
                <a:ext uri="{FF2B5EF4-FFF2-40B4-BE49-F238E27FC236}">
                  <a16:creationId xmlns:a16="http://schemas.microsoft.com/office/drawing/2014/main" id="{81264345-E52F-AB27-5647-6313AE622A1D}"/>
                </a:ext>
              </a:extLst>
            </p:cNvPr>
            <p:cNvSpPr/>
            <p:nvPr/>
          </p:nvSpPr>
          <p:spPr>
            <a:xfrm>
              <a:off x="4871354" y="3006086"/>
              <a:ext cx="1086261" cy="1836739"/>
            </a:xfrm>
            <a:custGeom>
              <a:avLst/>
              <a:gdLst/>
              <a:ahLst/>
              <a:cxnLst/>
              <a:rect l="l" t="t" r="r" b="b"/>
              <a:pathLst>
                <a:path w="48289" h="81651" extrusionOk="0">
                  <a:moveTo>
                    <a:pt x="6269" y="0"/>
                  </a:moveTo>
                  <a:cubicBezTo>
                    <a:pt x="6247" y="0"/>
                    <a:pt x="6225" y="3"/>
                    <a:pt x="6205" y="8"/>
                  </a:cubicBezTo>
                  <a:cubicBezTo>
                    <a:pt x="6055" y="68"/>
                    <a:pt x="5995" y="218"/>
                    <a:pt x="6025" y="338"/>
                  </a:cubicBezTo>
                  <a:cubicBezTo>
                    <a:pt x="6385" y="1357"/>
                    <a:pt x="6954" y="1986"/>
                    <a:pt x="7584" y="2466"/>
                  </a:cubicBezTo>
                  <a:cubicBezTo>
                    <a:pt x="8213" y="2946"/>
                    <a:pt x="8933" y="3305"/>
                    <a:pt x="9652" y="3755"/>
                  </a:cubicBezTo>
                  <a:cubicBezTo>
                    <a:pt x="10341" y="4175"/>
                    <a:pt x="11211" y="5074"/>
                    <a:pt x="11930" y="5853"/>
                  </a:cubicBezTo>
                  <a:cubicBezTo>
                    <a:pt x="12769" y="6782"/>
                    <a:pt x="13369" y="7891"/>
                    <a:pt x="13698" y="9120"/>
                  </a:cubicBezTo>
                  <a:cubicBezTo>
                    <a:pt x="14118" y="10649"/>
                    <a:pt x="14748" y="13017"/>
                    <a:pt x="15287" y="15205"/>
                  </a:cubicBezTo>
                  <a:cubicBezTo>
                    <a:pt x="15827" y="17393"/>
                    <a:pt x="16276" y="19461"/>
                    <a:pt x="16366" y="20361"/>
                  </a:cubicBezTo>
                  <a:cubicBezTo>
                    <a:pt x="16366" y="20540"/>
                    <a:pt x="16396" y="20690"/>
                    <a:pt x="16396" y="20870"/>
                  </a:cubicBezTo>
                  <a:cubicBezTo>
                    <a:pt x="16396" y="22129"/>
                    <a:pt x="16066" y="23778"/>
                    <a:pt x="15737" y="25097"/>
                  </a:cubicBezTo>
                  <a:cubicBezTo>
                    <a:pt x="15587" y="25756"/>
                    <a:pt x="15437" y="26326"/>
                    <a:pt x="15317" y="26745"/>
                  </a:cubicBezTo>
                  <a:cubicBezTo>
                    <a:pt x="15317" y="26746"/>
                    <a:pt x="15317" y="26747"/>
                    <a:pt x="15316" y="26748"/>
                  </a:cubicBezTo>
                  <a:lnTo>
                    <a:pt x="15316" y="26748"/>
                  </a:lnTo>
                  <a:cubicBezTo>
                    <a:pt x="13466" y="22820"/>
                    <a:pt x="11082" y="19862"/>
                    <a:pt x="8753" y="17873"/>
                  </a:cubicBezTo>
                  <a:cubicBezTo>
                    <a:pt x="7524" y="16824"/>
                    <a:pt x="6325" y="16014"/>
                    <a:pt x="5216" y="15505"/>
                  </a:cubicBezTo>
                  <a:cubicBezTo>
                    <a:pt x="4107" y="14965"/>
                    <a:pt x="3118" y="14695"/>
                    <a:pt x="2278" y="14695"/>
                  </a:cubicBezTo>
                  <a:cubicBezTo>
                    <a:pt x="1859" y="14695"/>
                    <a:pt x="1469" y="14755"/>
                    <a:pt x="1169" y="14905"/>
                  </a:cubicBezTo>
                  <a:cubicBezTo>
                    <a:pt x="840" y="15055"/>
                    <a:pt x="570" y="15295"/>
                    <a:pt x="390" y="15595"/>
                  </a:cubicBezTo>
                  <a:cubicBezTo>
                    <a:pt x="120" y="16044"/>
                    <a:pt x="0" y="16494"/>
                    <a:pt x="0" y="16944"/>
                  </a:cubicBezTo>
                  <a:cubicBezTo>
                    <a:pt x="0" y="17453"/>
                    <a:pt x="180" y="17933"/>
                    <a:pt x="480" y="18352"/>
                  </a:cubicBezTo>
                  <a:cubicBezTo>
                    <a:pt x="899" y="19012"/>
                    <a:pt x="1529" y="19611"/>
                    <a:pt x="2188" y="20181"/>
                  </a:cubicBezTo>
                  <a:cubicBezTo>
                    <a:pt x="2818" y="20780"/>
                    <a:pt x="3507" y="21350"/>
                    <a:pt x="4017" y="21979"/>
                  </a:cubicBezTo>
                  <a:cubicBezTo>
                    <a:pt x="4197" y="22219"/>
                    <a:pt x="4496" y="22729"/>
                    <a:pt x="4856" y="23448"/>
                  </a:cubicBezTo>
                  <a:cubicBezTo>
                    <a:pt x="6085" y="25936"/>
                    <a:pt x="8153" y="30822"/>
                    <a:pt x="10162" y="35288"/>
                  </a:cubicBezTo>
                  <a:cubicBezTo>
                    <a:pt x="11181" y="37536"/>
                    <a:pt x="12170" y="39664"/>
                    <a:pt x="13009" y="41343"/>
                  </a:cubicBezTo>
                  <a:cubicBezTo>
                    <a:pt x="13459" y="42212"/>
                    <a:pt x="13848" y="42931"/>
                    <a:pt x="14208" y="43501"/>
                  </a:cubicBezTo>
                  <a:cubicBezTo>
                    <a:pt x="14598" y="44070"/>
                    <a:pt x="14897" y="44490"/>
                    <a:pt x="15197" y="44760"/>
                  </a:cubicBezTo>
                  <a:cubicBezTo>
                    <a:pt x="15827" y="45269"/>
                    <a:pt x="16996" y="45809"/>
                    <a:pt x="18464" y="46438"/>
                  </a:cubicBezTo>
                  <a:cubicBezTo>
                    <a:pt x="20652" y="47337"/>
                    <a:pt x="23500" y="48357"/>
                    <a:pt x="26108" y="49256"/>
                  </a:cubicBezTo>
                  <a:cubicBezTo>
                    <a:pt x="28686" y="50155"/>
                    <a:pt x="31024" y="50964"/>
                    <a:pt x="32073" y="51504"/>
                  </a:cubicBezTo>
                  <a:cubicBezTo>
                    <a:pt x="32223" y="51564"/>
                    <a:pt x="32432" y="51744"/>
                    <a:pt x="32672" y="52043"/>
                  </a:cubicBezTo>
                  <a:cubicBezTo>
                    <a:pt x="33601" y="53093"/>
                    <a:pt x="35010" y="55460"/>
                    <a:pt x="36599" y="58428"/>
                  </a:cubicBezTo>
                  <a:cubicBezTo>
                    <a:pt x="38997" y="62894"/>
                    <a:pt x="41784" y="68649"/>
                    <a:pt x="43972" y="73295"/>
                  </a:cubicBezTo>
                  <a:cubicBezTo>
                    <a:pt x="45051" y="75633"/>
                    <a:pt x="46011" y="77671"/>
                    <a:pt x="46670" y="79140"/>
                  </a:cubicBezTo>
                  <a:cubicBezTo>
                    <a:pt x="47000" y="79860"/>
                    <a:pt x="47270" y="80459"/>
                    <a:pt x="47449" y="80849"/>
                  </a:cubicBezTo>
                  <a:cubicBezTo>
                    <a:pt x="47659" y="81268"/>
                    <a:pt x="47749" y="81478"/>
                    <a:pt x="47749" y="81478"/>
                  </a:cubicBezTo>
                  <a:cubicBezTo>
                    <a:pt x="47794" y="81589"/>
                    <a:pt x="47888" y="81651"/>
                    <a:pt x="47982" y="81651"/>
                  </a:cubicBezTo>
                  <a:cubicBezTo>
                    <a:pt x="48015" y="81651"/>
                    <a:pt x="48048" y="81643"/>
                    <a:pt x="48079" y="81628"/>
                  </a:cubicBezTo>
                  <a:cubicBezTo>
                    <a:pt x="48229" y="81568"/>
                    <a:pt x="48289" y="81388"/>
                    <a:pt x="48229" y="81268"/>
                  </a:cubicBezTo>
                  <a:cubicBezTo>
                    <a:pt x="48229" y="81268"/>
                    <a:pt x="45022" y="74104"/>
                    <a:pt x="41425" y="66761"/>
                  </a:cubicBezTo>
                  <a:cubicBezTo>
                    <a:pt x="39656" y="63104"/>
                    <a:pt x="37768" y="59387"/>
                    <a:pt x="36149" y="56480"/>
                  </a:cubicBezTo>
                  <a:cubicBezTo>
                    <a:pt x="35340" y="55041"/>
                    <a:pt x="34590" y="53782"/>
                    <a:pt x="33931" y="52853"/>
                  </a:cubicBezTo>
                  <a:cubicBezTo>
                    <a:pt x="33631" y="52373"/>
                    <a:pt x="33332" y="51983"/>
                    <a:pt x="33062" y="51684"/>
                  </a:cubicBezTo>
                  <a:cubicBezTo>
                    <a:pt x="32792" y="51384"/>
                    <a:pt x="32552" y="51174"/>
                    <a:pt x="32312" y="51054"/>
                  </a:cubicBezTo>
                  <a:cubicBezTo>
                    <a:pt x="31563" y="50665"/>
                    <a:pt x="30274" y="50185"/>
                    <a:pt x="28746" y="49616"/>
                  </a:cubicBezTo>
                  <a:cubicBezTo>
                    <a:pt x="26438" y="48806"/>
                    <a:pt x="23560" y="47817"/>
                    <a:pt x="21012" y="46888"/>
                  </a:cubicBezTo>
                  <a:cubicBezTo>
                    <a:pt x="19753" y="46408"/>
                    <a:pt x="18584" y="45929"/>
                    <a:pt x="17625" y="45509"/>
                  </a:cubicBezTo>
                  <a:cubicBezTo>
                    <a:pt x="16666" y="45059"/>
                    <a:pt x="15917" y="44670"/>
                    <a:pt x="15527" y="44340"/>
                  </a:cubicBezTo>
                  <a:cubicBezTo>
                    <a:pt x="15287" y="44160"/>
                    <a:pt x="14927" y="43651"/>
                    <a:pt x="14508" y="42961"/>
                  </a:cubicBezTo>
                  <a:cubicBezTo>
                    <a:pt x="13069" y="40563"/>
                    <a:pt x="10911" y="35707"/>
                    <a:pt x="8933" y="31211"/>
                  </a:cubicBezTo>
                  <a:cubicBezTo>
                    <a:pt x="7943" y="28963"/>
                    <a:pt x="7014" y="26835"/>
                    <a:pt x="6235" y="25127"/>
                  </a:cubicBezTo>
                  <a:cubicBezTo>
                    <a:pt x="5845" y="24257"/>
                    <a:pt x="5486" y="23538"/>
                    <a:pt x="5186" y="22938"/>
                  </a:cubicBezTo>
                  <a:cubicBezTo>
                    <a:pt x="4856" y="22339"/>
                    <a:pt x="4616" y="21919"/>
                    <a:pt x="4406" y="21650"/>
                  </a:cubicBezTo>
                  <a:cubicBezTo>
                    <a:pt x="3687" y="20750"/>
                    <a:pt x="2698" y="19971"/>
                    <a:pt x="1889" y="19222"/>
                  </a:cubicBezTo>
                  <a:cubicBezTo>
                    <a:pt x="1499" y="18832"/>
                    <a:pt x="1139" y="18472"/>
                    <a:pt x="899" y="18083"/>
                  </a:cubicBezTo>
                  <a:cubicBezTo>
                    <a:pt x="660" y="17693"/>
                    <a:pt x="540" y="17333"/>
                    <a:pt x="540" y="16944"/>
                  </a:cubicBezTo>
                  <a:cubicBezTo>
                    <a:pt x="540" y="16614"/>
                    <a:pt x="630" y="16254"/>
                    <a:pt x="869" y="15835"/>
                  </a:cubicBezTo>
                  <a:cubicBezTo>
                    <a:pt x="989" y="15655"/>
                    <a:pt x="1139" y="15505"/>
                    <a:pt x="1379" y="15385"/>
                  </a:cubicBezTo>
                  <a:cubicBezTo>
                    <a:pt x="1619" y="15295"/>
                    <a:pt x="1919" y="15235"/>
                    <a:pt x="2278" y="15235"/>
                  </a:cubicBezTo>
                  <a:cubicBezTo>
                    <a:pt x="2998" y="15235"/>
                    <a:pt x="3927" y="15475"/>
                    <a:pt x="4976" y="15984"/>
                  </a:cubicBezTo>
                  <a:cubicBezTo>
                    <a:pt x="8183" y="17483"/>
                    <a:pt x="12380" y="21350"/>
                    <a:pt x="15137" y="27614"/>
                  </a:cubicBezTo>
                  <a:cubicBezTo>
                    <a:pt x="15167" y="27704"/>
                    <a:pt x="15257" y="27764"/>
                    <a:pt x="15377" y="27764"/>
                  </a:cubicBezTo>
                  <a:cubicBezTo>
                    <a:pt x="15497" y="27764"/>
                    <a:pt x="15587" y="27674"/>
                    <a:pt x="15617" y="27584"/>
                  </a:cubicBezTo>
                  <a:cubicBezTo>
                    <a:pt x="15617" y="27584"/>
                    <a:pt x="15947" y="26565"/>
                    <a:pt x="16246" y="25216"/>
                  </a:cubicBezTo>
                  <a:cubicBezTo>
                    <a:pt x="16576" y="23868"/>
                    <a:pt x="16906" y="22219"/>
                    <a:pt x="16906" y="20870"/>
                  </a:cubicBezTo>
                  <a:cubicBezTo>
                    <a:pt x="16906" y="20690"/>
                    <a:pt x="16906" y="20511"/>
                    <a:pt x="16876" y="20331"/>
                  </a:cubicBezTo>
                  <a:cubicBezTo>
                    <a:pt x="16816" y="19342"/>
                    <a:pt x="16336" y="17303"/>
                    <a:pt x="15797" y="15085"/>
                  </a:cubicBezTo>
                  <a:cubicBezTo>
                    <a:pt x="15257" y="12867"/>
                    <a:pt x="14628" y="10529"/>
                    <a:pt x="14208" y="8970"/>
                  </a:cubicBezTo>
                  <a:cubicBezTo>
                    <a:pt x="13848" y="7682"/>
                    <a:pt x="13219" y="6513"/>
                    <a:pt x="12320" y="5493"/>
                  </a:cubicBezTo>
                  <a:cubicBezTo>
                    <a:pt x="11600" y="4684"/>
                    <a:pt x="10701" y="3785"/>
                    <a:pt x="9952" y="3305"/>
                  </a:cubicBezTo>
                  <a:cubicBezTo>
                    <a:pt x="9172" y="2826"/>
                    <a:pt x="8483" y="2496"/>
                    <a:pt x="7913" y="2046"/>
                  </a:cubicBezTo>
                  <a:cubicBezTo>
                    <a:pt x="7314" y="1627"/>
                    <a:pt x="6864" y="1087"/>
                    <a:pt x="6535" y="158"/>
                  </a:cubicBezTo>
                  <a:cubicBezTo>
                    <a:pt x="6485" y="59"/>
                    <a:pt x="6374" y="0"/>
                    <a:pt x="6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5;p39">
              <a:extLst>
                <a:ext uri="{FF2B5EF4-FFF2-40B4-BE49-F238E27FC236}">
                  <a16:creationId xmlns:a16="http://schemas.microsoft.com/office/drawing/2014/main" id="{97671700-56FB-3505-91E3-11D191292551}"/>
                </a:ext>
              </a:extLst>
            </p:cNvPr>
            <p:cNvSpPr/>
            <p:nvPr/>
          </p:nvSpPr>
          <p:spPr>
            <a:xfrm>
              <a:off x="4899001" y="2840388"/>
              <a:ext cx="521906" cy="325278"/>
            </a:xfrm>
            <a:custGeom>
              <a:avLst/>
              <a:gdLst/>
              <a:ahLst/>
              <a:cxnLst/>
              <a:rect l="l" t="t" r="r" b="b"/>
              <a:pathLst>
                <a:path w="23201" h="14460" extrusionOk="0">
                  <a:moveTo>
                    <a:pt x="6235" y="0"/>
                  </a:moveTo>
                  <a:cubicBezTo>
                    <a:pt x="5875" y="30"/>
                    <a:pt x="5515" y="60"/>
                    <a:pt x="5216" y="210"/>
                  </a:cubicBezTo>
                  <a:cubicBezTo>
                    <a:pt x="4976" y="330"/>
                    <a:pt x="4766" y="540"/>
                    <a:pt x="4526" y="840"/>
                  </a:cubicBezTo>
                  <a:cubicBezTo>
                    <a:pt x="3657" y="1829"/>
                    <a:pt x="2548" y="3777"/>
                    <a:pt x="1619" y="5636"/>
                  </a:cubicBezTo>
                  <a:cubicBezTo>
                    <a:pt x="1169" y="6595"/>
                    <a:pt x="780" y="7494"/>
                    <a:pt x="480" y="8273"/>
                  </a:cubicBezTo>
                  <a:cubicBezTo>
                    <a:pt x="330" y="8663"/>
                    <a:pt x="210" y="9023"/>
                    <a:pt x="120" y="9322"/>
                  </a:cubicBezTo>
                  <a:cubicBezTo>
                    <a:pt x="30" y="9622"/>
                    <a:pt x="0" y="9862"/>
                    <a:pt x="0" y="10072"/>
                  </a:cubicBezTo>
                  <a:cubicBezTo>
                    <a:pt x="0" y="10431"/>
                    <a:pt x="0" y="10701"/>
                    <a:pt x="60" y="10971"/>
                  </a:cubicBezTo>
                  <a:cubicBezTo>
                    <a:pt x="120" y="11151"/>
                    <a:pt x="180" y="11301"/>
                    <a:pt x="270" y="11451"/>
                  </a:cubicBezTo>
                  <a:cubicBezTo>
                    <a:pt x="390" y="11690"/>
                    <a:pt x="630" y="11840"/>
                    <a:pt x="869" y="11900"/>
                  </a:cubicBezTo>
                  <a:cubicBezTo>
                    <a:pt x="1139" y="11990"/>
                    <a:pt x="1409" y="12020"/>
                    <a:pt x="1769" y="12020"/>
                  </a:cubicBezTo>
                  <a:cubicBezTo>
                    <a:pt x="1919" y="12020"/>
                    <a:pt x="2068" y="12020"/>
                    <a:pt x="2248" y="11990"/>
                  </a:cubicBezTo>
                  <a:cubicBezTo>
                    <a:pt x="2698" y="11990"/>
                    <a:pt x="3177" y="11810"/>
                    <a:pt x="3657" y="11571"/>
                  </a:cubicBezTo>
                  <a:cubicBezTo>
                    <a:pt x="5066" y="10911"/>
                    <a:pt x="6445" y="9652"/>
                    <a:pt x="6445" y="9652"/>
                  </a:cubicBezTo>
                  <a:cubicBezTo>
                    <a:pt x="6565" y="9532"/>
                    <a:pt x="6565" y="9382"/>
                    <a:pt x="6475" y="9262"/>
                  </a:cubicBezTo>
                  <a:cubicBezTo>
                    <a:pt x="6426" y="9214"/>
                    <a:pt x="6353" y="9183"/>
                    <a:pt x="6281" y="9183"/>
                  </a:cubicBezTo>
                  <a:cubicBezTo>
                    <a:pt x="6218" y="9183"/>
                    <a:pt x="6157" y="9207"/>
                    <a:pt x="6115" y="9262"/>
                  </a:cubicBezTo>
                  <a:cubicBezTo>
                    <a:pt x="6115" y="9262"/>
                    <a:pt x="6085" y="9292"/>
                    <a:pt x="5995" y="9352"/>
                  </a:cubicBezTo>
                  <a:cubicBezTo>
                    <a:pt x="5755" y="9562"/>
                    <a:pt x="5126" y="10072"/>
                    <a:pt x="4406" y="10551"/>
                  </a:cubicBezTo>
                  <a:cubicBezTo>
                    <a:pt x="3687" y="11031"/>
                    <a:pt x="2818" y="11451"/>
                    <a:pt x="2218" y="11481"/>
                  </a:cubicBezTo>
                  <a:lnTo>
                    <a:pt x="1769" y="11481"/>
                  </a:lnTo>
                  <a:cubicBezTo>
                    <a:pt x="1469" y="11481"/>
                    <a:pt x="1259" y="11481"/>
                    <a:pt x="1109" y="11421"/>
                  </a:cubicBezTo>
                  <a:cubicBezTo>
                    <a:pt x="959" y="11391"/>
                    <a:pt x="899" y="11361"/>
                    <a:pt x="809" y="11301"/>
                  </a:cubicBezTo>
                  <a:cubicBezTo>
                    <a:pt x="720" y="11211"/>
                    <a:pt x="660" y="11121"/>
                    <a:pt x="600" y="10911"/>
                  </a:cubicBezTo>
                  <a:cubicBezTo>
                    <a:pt x="540" y="10731"/>
                    <a:pt x="510" y="10431"/>
                    <a:pt x="510" y="10072"/>
                  </a:cubicBezTo>
                  <a:cubicBezTo>
                    <a:pt x="510" y="9922"/>
                    <a:pt x="570" y="9652"/>
                    <a:pt x="660" y="9322"/>
                  </a:cubicBezTo>
                  <a:cubicBezTo>
                    <a:pt x="1019" y="8153"/>
                    <a:pt x="1919" y="6115"/>
                    <a:pt x="2908" y="4287"/>
                  </a:cubicBezTo>
                  <a:cubicBezTo>
                    <a:pt x="3387" y="3388"/>
                    <a:pt x="3897" y="2548"/>
                    <a:pt x="4346" y="1889"/>
                  </a:cubicBezTo>
                  <a:cubicBezTo>
                    <a:pt x="4586" y="1589"/>
                    <a:pt x="4796" y="1289"/>
                    <a:pt x="5006" y="1080"/>
                  </a:cubicBezTo>
                  <a:cubicBezTo>
                    <a:pt x="5186" y="870"/>
                    <a:pt x="5366" y="750"/>
                    <a:pt x="5455" y="690"/>
                  </a:cubicBezTo>
                  <a:cubicBezTo>
                    <a:pt x="5635" y="600"/>
                    <a:pt x="5905" y="540"/>
                    <a:pt x="6235" y="540"/>
                  </a:cubicBezTo>
                  <a:cubicBezTo>
                    <a:pt x="7014" y="540"/>
                    <a:pt x="8123" y="870"/>
                    <a:pt x="9202" y="1349"/>
                  </a:cubicBezTo>
                  <a:cubicBezTo>
                    <a:pt x="10251" y="1859"/>
                    <a:pt x="11300" y="2518"/>
                    <a:pt x="11990" y="3178"/>
                  </a:cubicBezTo>
                  <a:cubicBezTo>
                    <a:pt x="12859" y="4017"/>
                    <a:pt x="15527" y="6805"/>
                    <a:pt x="18015" y="9412"/>
                  </a:cubicBezTo>
                  <a:cubicBezTo>
                    <a:pt x="19244" y="10701"/>
                    <a:pt x="20413" y="11960"/>
                    <a:pt x="21282" y="12859"/>
                  </a:cubicBezTo>
                  <a:cubicBezTo>
                    <a:pt x="22151" y="13789"/>
                    <a:pt x="22691" y="14388"/>
                    <a:pt x="22691" y="14388"/>
                  </a:cubicBezTo>
                  <a:cubicBezTo>
                    <a:pt x="22740" y="14438"/>
                    <a:pt x="22808" y="14460"/>
                    <a:pt x="22879" y="14460"/>
                  </a:cubicBezTo>
                  <a:cubicBezTo>
                    <a:pt x="22937" y="14460"/>
                    <a:pt x="22996" y="14445"/>
                    <a:pt x="23050" y="14418"/>
                  </a:cubicBezTo>
                  <a:cubicBezTo>
                    <a:pt x="23140" y="14358"/>
                    <a:pt x="23200" y="14208"/>
                    <a:pt x="23140" y="14088"/>
                  </a:cubicBezTo>
                  <a:lnTo>
                    <a:pt x="19813" y="6625"/>
                  </a:lnTo>
                  <a:cubicBezTo>
                    <a:pt x="19753" y="6535"/>
                    <a:pt x="19693" y="6475"/>
                    <a:pt x="19603" y="6475"/>
                  </a:cubicBezTo>
                  <a:cubicBezTo>
                    <a:pt x="19573" y="6475"/>
                    <a:pt x="19244" y="6415"/>
                    <a:pt x="18944" y="6205"/>
                  </a:cubicBezTo>
                  <a:cubicBezTo>
                    <a:pt x="18614" y="5965"/>
                    <a:pt x="18254" y="5606"/>
                    <a:pt x="18165" y="4856"/>
                  </a:cubicBezTo>
                  <a:cubicBezTo>
                    <a:pt x="18138" y="4749"/>
                    <a:pt x="18039" y="4642"/>
                    <a:pt x="17911" y="4642"/>
                  </a:cubicBezTo>
                  <a:cubicBezTo>
                    <a:pt x="17896" y="4642"/>
                    <a:pt x="17881" y="4643"/>
                    <a:pt x="17865" y="4646"/>
                  </a:cubicBezTo>
                  <a:cubicBezTo>
                    <a:pt x="17715" y="4676"/>
                    <a:pt x="17625" y="4796"/>
                    <a:pt x="17625" y="4946"/>
                  </a:cubicBezTo>
                  <a:cubicBezTo>
                    <a:pt x="17775" y="5845"/>
                    <a:pt x="18254" y="6385"/>
                    <a:pt x="18674" y="6655"/>
                  </a:cubicBezTo>
                  <a:cubicBezTo>
                    <a:pt x="18965" y="6849"/>
                    <a:pt x="19231" y="6930"/>
                    <a:pt x="19391" y="6963"/>
                  </a:cubicBezTo>
                  <a:lnTo>
                    <a:pt x="19391" y="6963"/>
                  </a:lnTo>
                  <a:lnTo>
                    <a:pt x="22054" y="12937"/>
                  </a:lnTo>
                  <a:lnTo>
                    <a:pt x="22054" y="12937"/>
                  </a:lnTo>
                  <a:cubicBezTo>
                    <a:pt x="21167" y="11995"/>
                    <a:pt x="19806" y="10555"/>
                    <a:pt x="18374" y="9053"/>
                  </a:cubicBezTo>
                  <a:cubicBezTo>
                    <a:pt x="15916" y="6445"/>
                    <a:pt x="13249" y="3657"/>
                    <a:pt x="12350" y="2818"/>
                  </a:cubicBezTo>
                  <a:cubicBezTo>
                    <a:pt x="11600" y="2099"/>
                    <a:pt x="10521" y="1409"/>
                    <a:pt x="9412" y="870"/>
                  </a:cubicBezTo>
                  <a:cubicBezTo>
                    <a:pt x="8303" y="360"/>
                    <a:pt x="7164" y="30"/>
                    <a:pt x="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66;p39">
              <a:extLst>
                <a:ext uri="{FF2B5EF4-FFF2-40B4-BE49-F238E27FC236}">
                  <a16:creationId xmlns:a16="http://schemas.microsoft.com/office/drawing/2014/main" id="{19177CE1-7C66-21DC-F57E-8FB413F40765}"/>
                </a:ext>
              </a:extLst>
            </p:cNvPr>
            <p:cNvSpPr/>
            <p:nvPr/>
          </p:nvSpPr>
          <p:spPr>
            <a:xfrm>
              <a:off x="5454582" y="2822189"/>
              <a:ext cx="345928" cy="468751"/>
            </a:xfrm>
            <a:custGeom>
              <a:avLst/>
              <a:gdLst/>
              <a:ahLst/>
              <a:cxnLst/>
              <a:rect l="l" t="t" r="r" b="b"/>
              <a:pathLst>
                <a:path w="15378" h="20838" extrusionOk="0">
                  <a:moveTo>
                    <a:pt x="5336" y="0"/>
                  </a:moveTo>
                  <a:cubicBezTo>
                    <a:pt x="4227" y="0"/>
                    <a:pt x="2938" y="480"/>
                    <a:pt x="1919" y="989"/>
                  </a:cubicBezTo>
                  <a:cubicBezTo>
                    <a:pt x="900" y="1469"/>
                    <a:pt x="151" y="1948"/>
                    <a:pt x="151" y="1948"/>
                  </a:cubicBezTo>
                  <a:cubicBezTo>
                    <a:pt x="31" y="2038"/>
                    <a:pt x="1" y="2188"/>
                    <a:pt x="61" y="2308"/>
                  </a:cubicBezTo>
                  <a:cubicBezTo>
                    <a:pt x="121" y="2388"/>
                    <a:pt x="207" y="2441"/>
                    <a:pt x="294" y="2441"/>
                  </a:cubicBezTo>
                  <a:cubicBezTo>
                    <a:pt x="337" y="2441"/>
                    <a:pt x="381" y="2428"/>
                    <a:pt x="421" y="2398"/>
                  </a:cubicBezTo>
                  <a:cubicBezTo>
                    <a:pt x="421" y="2398"/>
                    <a:pt x="481" y="2368"/>
                    <a:pt x="570" y="2308"/>
                  </a:cubicBezTo>
                  <a:cubicBezTo>
                    <a:pt x="840" y="2128"/>
                    <a:pt x="1620" y="1679"/>
                    <a:pt x="2549" y="1289"/>
                  </a:cubicBezTo>
                  <a:cubicBezTo>
                    <a:pt x="3448" y="869"/>
                    <a:pt x="4497" y="510"/>
                    <a:pt x="5336" y="510"/>
                  </a:cubicBezTo>
                  <a:cubicBezTo>
                    <a:pt x="5816" y="510"/>
                    <a:pt x="6206" y="630"/>
                    <a:pt x="6475" y="839"/>
                  </a:cubicBezTo>
                  <a:cubicBezTo>
                    <a:pt x="6655" y="989"/>
                    <a:pt x="6835" y="1259"/>
                    <a:pt x="7015" y="1619"/>
                  </a:cubicBezTo>
                  <a:cubicBezTo>
                    <a:pt x="7315" y="2278"/>
                    <a:pt x="7584" y="3237"/>
                    <a:pt x="7854" y="4346"/>
                  </a:cubicBezTo>
                  <a:cubicBezTo>
                    <a:pt x="8274" y="5995"/>
                    <a:pt x="8634" y="7973"/>
                    <a:pt x="9113" y="9742"/>
                  </a:cubicBezTo>
                  <a:cubicBezTo>
                    <a:pt x="9563" y="11510"/>
                    <a:pt x="10102" y="13069"/>
                    <a:pt x="10882" y="13968"/>
                  </a:cubicBezTo>
                  <a:cubicBezTo>
                    <a:pt x="13040" y="16456"/>
                    <a:pt x="14359" y="18254"/>
                    <a:pt x="14838" y="20622"/>
                  </a:cubicBezTo>
                  <a:cubicBezTo>
                    <a:pt x="14864" y="20753"/>
                    <a:pt x="14981" y="20838"/>
                    <a:pt x="15090" y="20838"/>
                  </a:cubicBezTo>
                  <a:cubicBezTo>
                    <a:pt x="15106" y="20838"/>
                    <a:pt x="15122" y="20836"/>
                    <a:pt x="15138" y="20832"/>
                  </a:cubicBezTo>
                  <a:cubicBezTo>
                    <a:pt x="15288" y="20802"/>
                    <a:pt x="15378" y="20652"/>
                    <a:pt x="15348" y="20503"/>
                  </a:cubicBezTo>
                  <a:cubicBezTo>
                    <a:pt x="14838" y="18015"/>
                    <a:pt x="13459" y="16126"/>
                    <a:pt x="11271" y="13608"/>
                  </a:cubicBezTo>
                  <a:cubicBezTo>
                    <a:pt x="10762" y="13039"/>
                    <a:pt x="10312" y="12020"/>
                    <a:pt x="9952" y="10791"/>
                  </a:cubicBezTo>
                  <a:cubicBezTo>
                    <a:pt x="9383" y="8962"/>
                    <a:pt x="8963" y="6684"/>
                    <a:pt x="8484" y="4706"/>
                  </a:cubicBezTo>
                  <a:cubicBezTo>
                    <a:pt x="8274" y="3717"/>
                    <a:pt x="8034" y="2818"/>
                    <a:pt x="7764" y="2068"/>
                  </a:cubicBezTo>
                  <a:cubicBezTo>
                    <a:pt x="7495" y="1349"/>
                    <a:pt x="7195" y="779"/>
                    <a:pt x="6805" y="450"/>
                  </a:cubicBezTo>
                  <a:cubicBezTo>
                    <a:pt x="6385" y="120"/>
                    <a:pt x="5876"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67;p39">
              <a:extLst>
                <a:ext uri="{FF2B5EF4-FFF2-40B4-BE49-F238E27FC236}">
                  <a16:creationId xmlns:a16="http://schemas.microsoft.com/office/drawing/2014/main" id="{A425445E-1240-BBF0-6400-AA7BA885FC27}"/>
                </a:ext>
              </a:extLst>
            </p:cNvPr>
            <p:cNvSpPr/>
            <p:nvPr/>
          </p:nvSpPr>
          <p:spPr>
            <a:xfrm>
              <a:off x="5724297" y="2831615"/>
              <a:ext cx="887360" cy="1771099"/>
            </a:xfrm>
            <a:custGeom>
              <a:avLst/>
              <a:gdLst/>
              <a:ahLst/>
              <a:cxnLst/>
              <a:rect l="l" t="t" r="r" b="b"/>
              <a:pathLst>
                <a:path w="39447" h="78733" extrusionOk="0">
                  <a:moveTo>
                    <a:pt x="2219" y="1"/>
                  </a:moveTo>
                  <a:cubicBezTo>
                    <a:pt x="2159" y="1"/>
                    <a:pt x="2069" y="1"/>
                    <a:pt x="2009" y="31"/>
                  </a:cubicBezTo>
                  <a:cubicBezTo>
                    <a:pt x="1439" y="271"/>
                    <a:pt x="960" y="780"/>
                    <a:pt x="600" y="1170"/>
                  </a:cubicBezTo>
                  <a:cubicBezTo>
                    <a:pt x="270" y="1589"/>
                    <a:pt x="61" y="1979"/>
                    <a:pt x="61" y="1979"/>
                  </a:cubicBezTo>
                  <a:lnTo>
                    <a:pt x="1" y="2099"/>
                  </a:lnTo>
                  <a:cubicBezTo>
                    <a:pt x="1" y="2309"/>
                    <a:pt x="1" y="2519"/>
                    <a:pt x="1" y="2728"/>
                  </a:cubicBezTo>
                  <a:cubicBezTo>
                    <a:pt x="1" y="6573"/>
                    <a:pt x="1762" y="9513"/>
                    <a:pt x="2124" y="10046"/>
                  </a:cubicBezTo>
                  <a:lnTo>
                    <a:pt x="2124" y="10046"/>
                  </a:lnTo>
                  <a:cubicBezTo>
                    <a:pt x="2004" y="11701"/>
                    <a:pt x="1796" y="13264"/>
                    <a:pt x="1589" y="14418"/>
                  </a:cubicBezTo>
                  <a:cubicBezTo>
                    <a:pt x="1499" y="15018"/>
                    <a:pt x="1409" y="15497"/>
                    <a:pt x="1320" y="15827"/>
                  </a:cubicBezTo>
                  <a:cubicBezTo>
                    <a:pt x="1260" y="16157"/>
                    <a:pt x="1230" y="16337"/>
                    <a:pt x="1230" y="16337"/>
                  </a:cubicBezTo>
                  <a:cubicBezTo>
                    <a:pt x="1200" y="16487"/>
                    <a:pt x="1290" y="16636"/>
                    <a:pt x="1409" y="16666"/>
                  </a:cubicBezTo>
                  <a:cubicBezTo>
                    <a:pt x="1429" y="16670"/>
                    <a:pt x="1448" y="16672"/>
                    <a:pt x="1467" y="16672"/>
                  </a:cubicBezTo>
                  <a:cubicBezTo>
                    <a:pt x="1596" y="16672"/>
                    <a:pt x="1713" y="16587"/>
                    <a:pt x="1739" y="16457"/>
                  </a:cubicBezTo>
                  <a:cubicBezTo>
                    <a:pt x="1739" y="16457"/>
                    <a:pt x="2429" y="13429"/>
                    <a:pt x="2668" y="10012"/>
                  </a:cubicBezTo>
                  <a:cubicBezTo>
                    <a:pt x="2668" y="9952"/>
                    <a:pt x="2638" y="9892"/>
                    <a:pt x="2608" y="9832"/>
                  </a:cubicBezTo>
                  <a:lnTo>
                    <a:pt x="2578" y="9802"/>
                  </a:lnTo>
                  <a:cubicBezTo>
                    <a:pt x="2369" y="9473"/>
                    <a:pt x="510" y="6565"/>
                    <a:pt x="510" y="2728"/>
                  </a:cubicBezTo>
                  <a:cubicBezTo>
                    <a:pt x="510" y="2562"/>
                    <a:pt x="510" y="2370"/>
                    <a:pt x="534" y="2175"/>
                  </a:cubicBezTo>
                  <a:lnTo>
                    <a:pt x="534" y="2175"/>
                  </a:lnTo>
                  <a:cubicBezTo>
                    <a:pt x="603" y="2056"/>
                    <a:pt x="797" y="1748"/>
                    <a:pt x="1080" y="1440"/>
                  </a:cubicBezTo>
                  <a:cubicBezTo>
                    <a:pt x="1379" y="1080"/>
                    <a:pt x="1799" y="690"/>
                    <a:pt x="2219" y="540"/>
                  </a:cubicBezTo>
                  <a:cubicBezTo>
                    <a:pt x="2219" y="540"/>
                    <a:pt x="2339" y="630"/>
                    <a:pt x="2459" y="810"/>
                  </a:cubicBezTo>
                  <a:cubicBezTo>
                    <a:pt x="2668" y="1140"/>
                    <a:pt x="2878" y="1709"/>
                    <a:pt x="3118" y="2399"/>
                  </a:cubicBezTo>
                  <a:cubicBezTo>
                    <a:pt x="3508" y="3448"/>
                    <a:pt x="3897" y="4737"/>
                    <a:pt x="4377" y="5996"/>
                  </a:cubicBezTo>
                  <a:cubicBezTo>
                    <a:pt x="4886" y="7255"/>
                    <a:pt x="5426" y="8424"/>
                    <a:pt x="6115" y="9233"/>
                  </a:cubicBezTo>
                  <a:cubicBezTo>
                    <a:pt x="6535" y="9682"/>
                    <a:pt x="6835" y="10432"/>
                    <a:pt x="6985" y="11301"/>
                  </a:cubicBezTo>
                  <a:cubicBezTo>
                    <a:pt x="7164" y="12170"/>
                    <a:pt x="7224" y="13159"/>
                    <a:pt x="7224" y="14149"/>
                  </a:cubicBezTo>
                  <a:cubicBezTo>
                    <a:pt x="7224" y="15467"/>
                    <a:pt x="7105" y="16756"/>
                    <a:pt x="7015" y="17716"/>
                  </a:cubicBezTo>
                  <a:cubicBezTo>
                    <a:pt x="6955" y="18225"/>
                    <a:pt x="6895" y="18615"/>
                    <a:pt x="6835" y="18885"/>
                  </a:cubicBezTo>
                  <a:cubicBezTo>
                    <a:pt x="6805" y="19184"/>
                    <a:pt x="6775" y="19334"/>
                    <a:pt x="6775" y="19334"/>
                  </a:cubicBezTo>
                  <a:cubicBezTo>
                    <a:pt x="6775" y="19394"/>
                    <a:pt x="6775" y="19484"/>
                    <a:pt x="6805" y="19544"/>
                  </a:cubicBezTo>
                  <a:lnTo>
                    <a:pt x="6835" y="19544"/>
                  </a:lnTo>
                  <a:cubicBezTo>
                    <a:pt x="6955" y="19724"/>
                    <a:pt x="7914" y="21253"/>
                    <a:pt x="7914" y="22781"/>
                  </a:cubicBezTo>
                  <a:cubicBezTo>
                    <a:pt x="7914" y="23051"/>
                    <a:pt x="7884" y="23351"/>
                    <a:pt x="7824" y="23620"/>
                  </a:cubicBezTo>
                  <a:lnTo>
                    <a:pt x="7824" y="23710"/>
                  </a:lnTo>
                  <a:cubicBezTo>
                    <a:pt x="7824" y="23710"/>
                    <a:pt x="8154" y="27008"/>
                    <a:pt x="8543" y="30575"/>
                  </a:cubicBezTo>
                  <a:cubicBezTo>
                    <a:pt x="8753" y="32343"/>
                    <a:pt x="8993" y="34171"/>
                    <a:pt x="9203" y="35700"/>
                  </a:cubicBezTo>
                  <a:cubicBezTo>
                    <a:pt x="9323" y="36449"/>
                    <a:pt x="9413" y="37139"/>
                    <a:pt x="9532" y="37678"/>
                  </a:cubicBezTo>
                  <a:cubicBezTo>
                    <a:pt x="9622" y="38248"/>
                    <a:pt x="9712" y="38668"/>
                    <a:pt x="9832" y="38937"/>
                  </a:cubicBezTo>
                  <a:cubicBezTo>
                    <a:pt x="10012" y="39477"/>
                    <a:pt x="10432" y="40196"/>
                    <a:pt x="10971" y="41066"/>
                  </a:cubicBezTo>
                  <a:cubicBezTo>
                    <a:pt x="11810" y="42384"/>
                    <a:pt x="12920" y="44033"/>
                    <a:pt x="13909" y="45682"/>
                  </a:cubicBezTo>
                  <a:cubicBezTo>
                    <a:pt x="14928" y="47330"/>
                    <a:pt x="15827" y="48979"/>
                    <a:pt x="16217" y="50298"/>
                  </a:cubicBezTo>
                  <a:cubicBezTo>
                    <a:pt x="16786" y="52096"/>
                    <a:pt x="17116" y="53625"/>
                    <a:pt x="17715" y="55303"/>
                  </a:cubicBezTo>
                  <a:cubicBezTo>
                    <a:pt x="18345" y="56952"/>
                    <a:pt x="19244" y="58750"/>
                    <a:pt x="20893" y="61088"/>
                  </a:cubicBezTo>
                  <a:cubicBezTo>
                    <a:pt x="21732" y="62287"/>
                    <a:pt x="23291" y="63936"/>
                    <a:pt x="25149" y="65824"/>
                  </a:cubicBezTo>
                  <a:cubicBezTo>
                    <a:pt x="30694" y="71399"/>
                    <a:pt x="38967" y="78653"/>
                    <a:pt x="38967" y="78653"/>
                  </a:cubicBezTo>
                  <a:cubicBezTo>
                    <a:pt x="39023" y="78709"/>
                    <a:pt x="39092" y="78732"/>
                    <a:pt x="39158" y="78732"/>
                  </a:cubicBezTo>
                  <a:cubicBezTo>
                    <a:pt x="39235" y="78732"/>
                    <a:pt x="39309" y="78701"/>
                    <a:pt x="39357" y="78653"/>
                  </a:cubicBezTo>
                  <a:cubicBezTo>
                    <a:pt x="39447" y="78533"/>
                    <a:pt x="39447" y="78353"/>
                    <a:pt x="39327" y="78264"/>
                  </a:cubicBezTo>
                  <a:cubicBezTo>
                    <a:pt x="39327" y="78264"/>
                    <a:pt x="39087" y="78084"/>
                    <a:pt x="38697" y="77724"/>
                  </a:cubicBezTo>
                  <a:cubicBezTo>
                    <a:pt x="37259" y="76435"/>
                    <a:pt x="33632" y="73228"/>
                    <a:pt x="30005" y="69811"/>
                  </a:cubicBezTo>
                  <a:cubicBezTo>
                    <a:pt x="28176" y="68102"/>
                    <a:pt x="26378" y="66334"/>
                    <a:pt x="24819" y="64745"/>
                  </a:cubicBezTo>
                  <a:cubicBezTo>
                    <a:pt x="23291" y="63187"/>
                    <a:pt x="22032" y="61778"/>
                    <a:pt x="21342" y="60789"/>
                  </a:cubicBezTo>
                  <a:cubicBezTo>
                    <a:pt x="19694" y="58481"/>
                    <a:pt x="18824" y="56742"/>
                    <a:pt x="18225" y="55123"/>
                  </a:cubicBezTo>
                  <a:cubicBezTo>
                    <a:pt x="17625" y="53475"/>
                    <a:pt x="17266" y="51976"/>
                    <a:pt x="16726" y="50148"/>
                  </a:cubicBezTo>
                  <a:cubicBezTo>
                    <a:pt x="16157" y="48289"/>
                    <a:pt x="14718" y="45921"/>
                    <a:pt x="13339" y="43763"/>
                  </a:cubicBezTo>
                  <a:cubicBezTo>
                    <a:pt x="12650" y="42684"/>
                    <a:pt x="11960" y="41665"/>
                    <a:pt x="11421" y="40796"/>
                  </a:cubicBezTo>
                  <a:cubicBezTo>
                    <a:pt x="10881" y="39926"/>
                    <a:pt x="10462" y="39207"/>
                    <a:pt x="10312" y="38757"/>
                  </a:cubicBezTo>
                  <a:cubicBezTo>
                    <a:pt x="10252" y="38548"/>
                    <a:pt x="10132" y="38128"/>
                    <a:pt x="10042" y="37588"/>
                  </a:cubicBezTo>
                  <a:cubicBezTo>
                    <a:pt x="9682" y="35700"/>
                    <a:pt x="9263" y="32193"/>
                    <a:pt x="8933" y="29196"/>
                  </a:cubicBezTo>
                  <a:cubicBezTo>
                    <a:pt x="8753" y="27697"/>
                    <a:pt x="8603" y="26288"/>
                    <a:pt x="8513" y="25299"/>
                  </a:cubicBezTo>
                  <a:cubicBezTo>
                    <a:pt x="8415" y="24462"/>
                    <a:pt x="8357" y="23887"/>
                    <a:pt x="8339" y="23709"/>
                  </a:cubicBezTo>
                  <a:lnTo>
                    <a:pt x="8339" y="23709"/>
                  </a:lnTo>
                  <a:cubicBezTo>
                    <a:pt x="8397" y="23392"/>
                    <a:pt x="8453" y="23100"/>
                    <a:pt x="8453" y="22781"/>
                  </a:cubicBezTo>
                  <a:cubicBezTo>
                    <a:pt x="8453" y="21852"/>
                    <a:pt x="8154" y="20983"/>
                    <a:pt x="7854" y="20323"/>
                  </a:cubicBezTo>
                  <a:cubicBezTo>
                    <a:pt x="7627" y="19825"/>
                    <a:pt x="7401" y="19463"/>
                    <a:pt x="7304" y="19316"/>
                  </a:cubicBezTo>
                  <a:lnTo>
                    <a:pt x="7304" y="19316"/>
                  </a:lnTo>
                  <a:cubicBezTo>
                    <a:pt x="7393" y="18802"/>
                    <a:pt x="7764" y="16522"/>
                    <a:pt x="7764" y="14149"/>
                  </a:cubicBezTo>
                  <a:cubicBezTo>
                    <a:pt x="7764" y="13130"/>
                    <a:pt x="7704" y="12110"/>
                    <a:pt x="7494" y="11181"/>
                  </a:cubicBezTo>
                  <a:cubicBezTo>
                    <a:pt x="7314" y="10282"/>
                    <a:pt x="7015" y="9443"/>
                    <a:pt x="6535" y="8873"/>
                  </a:cubicBezTo>
                  <a:cubicBezTo>
                    <a:pt x="6025" y="8334"/>
                    <a:pt x="5576" y="7494"/>
                    <a:pt x="5186" y="6565"/>
                  </a:cubicBezTo>
                  <a:cubicBezTo>
                    <a:pt x="4587" y="5186"/>
                    <a:pt x="4107" y="3598"/>
                    <a:pt x="3657" y="2339"/>
                  </a:cubicBezTo>
                  <a:cubicBezTo>
                    <a:pt x="3448" y="1709"/>
                    <a:pt x="3238" y="1170"/>
                    <a:pt x="3028" y="750"/>
                  </a:cubicBezTo>
                  <a:cubicBezTo>
                    <a:pt x="2908" y="540"/>
                    <a:pt x="2818" y="390"/>
                    <a:pt x="2698" y="241"/>
                  </a:cubicBezTo>
                  <a:cubicBezTo>
                    <a:pt x="2638" y="181"/>
                    <a:pt x="2548" y="121"/>
                    <a:pt x="2488" y="91"/>
                  </a:cubicBezTo>
                  <a:cubicBezTo>
                    <a:pt x="2399" y="31"/>
                    <a:pt x="2309"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68;p39">
              <a:extLst>
                <a:ext uri="{FF2B5EF4-FFF2-40B4-BE49-F238E27FC236}">
                  <a16:creationId xmlns:a16="http://schemas.microsoft.com/office/drawing/2014/main" id="{DF9307DB-56E0-D73D-482D-4E970EDA0576}"/>
                </a:ext>
              </a:extLst>
            </p:cNvPr>
            <p:cNvSpPr/>
            <p:nvPr/>
          </p:nvSpPr>
          <p:spPr>
            <a:xfrm>
              <a:off x="5165994" y="2819490"/>
              <a:ext cx="544177" cy="486162"/>
            </a:xfrm>
            <a:custGeom>
              <a:avLst/>
              <a:gdLst/>
              <a:ahLst/>
              <a:cxnLst/>
              <a:rect l="l" t="t" r="r" b="b"/>
              <a:pathLst>
                <a:path w="24191" h="21612" extrusionOk="0">
                  <a:moveTo>
                    <a:pt x="10462" y="0"/>
                  </a:moveTo>
                  <a:cubicBezTo>
                    <a:pt x="9713" y="0"/>
                    <a:pt x="8723" y="210"/>
                    <a:pt x="7614" y="570"/>
                  </a:cubicBezTo>
                  <a:cubicBezTo>
                    <a:pt x="4347" y="1619"/>
                    <a:pt x="181" y="3687"/>
                    <a:pt x="181" y="3687"/>
                  </a:cubicBezTo>
                  <a:cubicBezTo>
                    <a:pt x="61" y="3747"/>
                    <a:pt x="1" y="3927"/>
                    <a:pt x="61" y="4047"/>
                  </a:cubicBezTo>
                  <a:cubicBezTo>
                    <a:pt x="127" y="4135"/>
                    <a:pt x="225" y="4190"/>
                    <a:pt x="320" y="4190"/>
                  </a:cubicBezTo>
                  <a:cubicBezTo>
                    <a:pt x="354" y="4190"/>
                    <a:pt x="388" y="4183"/>
                    <a:pt x="421" y="4167"/>
                  </a:cubicBezTo>
                  <a:cubicBezTo>
                    <a:pt x="421" y="4167"/>
                    <a:pt x="541" y="4107"/>
                    <a:pt x="750" y="4017"/>
                  </a:cubicBezTo>
                  <a:cubicBezTo>
                    <a:pt x="1470" y="3657"/>
                    <a:pt x="3298" y="2788"/>
                    <a:pt x="5276" y="1979"/>
                  </a:cubicBezTo>
                  <a:cubicBezTo>
                    <a:pt x="6266" y="1589"/>
                    <a:pt x="7255" y="1229"/>
                    <a:pt x="8184" y="959"/>
                  </a:cubicBezTo>
                  <a:cubicBezTo>
                    <a:pt x="9083" y="690"/>
                    <a:pt x="9922" y="510"/>
                    <a:pt x="10462" y="510"/>
                  </a:cubicBezTo>
                  <a:cubicBezTo>
                    <a:pt x="10672" y="510"/>
                    <a:pt x="10822" y="540"/>
                    <a:pt x="10942" y="570"/>
                  </a:cubicBezTo>
                  <a:cubicBezTo>
                    <a:pt x="11391" y="690"/>
                    <a:pt x="11961" y="1169"/>
                    <a:pt x="12500" y="1889"/>
                  </a:cubicBezTo>
                  <a:cubicBezTo>
                    <a:pt x="13340" y="2968"/>
                    <a:pt x="14179" y="4556"/>
                    <a:pt x="14988" y="6175"/>
                  </a:cubicBezTo>
                  <a:cubicBezTo>
                    <a:pt x="15767" y="7764"/>
                    <a:pt x="16517" y="9382"/>
                    <a:pt x="17116" y="10551"/>
                  </a:cubicBezTo>
                  <a:cubicBezTo>
                    <a:pt x="17926" y="12080"/>
                    <a:pt x="18375" y="13129"/>
                    <a:pt x="18915" y="14118"/>
                  </a:cubicBezTo>
                  <a:cubicBezTo>
                    <a:pt x="19424" y="15077"/>
                    <a:pt x="20024" y="15917"/>
                    <a:pt x="21043" y="16996"/>
                  </a:cubicBezTo>
                  <a:cubicBezTo>
                    <a:pt x="22032" y="18045"/>
                    <a:pt x="22632" y="18704"/>
                    <a:pt x="22961" y="19334"/>
                  </a:cubicBezTo>
                  <a:cubicBezTo>
                    <a:pt x="23321" y="19933"/>
                    <a:pt x="23471" y="20503"/>
                    <a:pt x="23651" y="21372"/>
                  </a:cubicBezTo>
                  <a:cubicBezTo>
                    <a:pt x="23651" y="21522"/>
                    <a:pt x="23801" y="21612"/>
                    <a:pt x="23950" y="21612"/>
                  </a:cubicBezTo>
                  <a:cubicBezTo>
                    <a:pt x="24100" y="21582"/>
                    <a:pt x="24190" y="21432"/>
                    <a:pt x="24160" y="21282"/>
                  </a:cubicBezTo>
                  <a:cubicBezTo>
                    <a:pt x="23980" y="20383"/>
                    <a:pt x="23830" y="19753"/>
                    <a:pt x="23441" y="19064"/>
                  </a:cubicBezTo>
                  <a:cubicBezTo>
                    <a:pt x="23021" y="18374"/>
                    <a:pt x="22422" y="17685"/>
                    <a:pt x="21403" y="16636"/>
                  </a:cubicBezTo>
                  <a:cubicBezTo>
                    <a:pt x="20413" y="15587"/>
                    <a:pt x="19874" y="14778"/>
                    <a:pt x="19364" y="13848"/>
                  </a:cubicBezTo>
                  <a:cubicBezTo>
                    <a:pt x="18855" y="12919"/>
                    <a:pt x="18405" y="11840"/>
                    <a:pt x="17566" y="10311"/>
                  </a:cubicBezTo>
                  <a:cubicBezTo>
                    <a:pt x="16787" y="8783"/>
                    <a:pt x="15737" y="6415"/>
                    <a:pt x="14628" y="4347"/>
                  </a:cubicBezTo>
                  <a:cubicBezTo>
                    <a:pt x="14089" y="3297"/>
                    <a:pt x="13519" y="2338"/>
                    <a:pt x="12920" y="1589"/>
                  </a:cubicBezTo>
                  <a:cubicBezTo>
                    <a:pt x="12320" y="810"/>
                    <a:pt x="11751" y="270"/>
                    <a:pt x="11091" y="60"/>
                  </a:cubicBezTo>
                  <a:cubicBezTo>
                    <a:pt x="10912" y="0"/>
                    <a:pt x="10702" y="0"/>
                    <a:pt x="1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39">
              <a:extLst>
                <a:ext uri="{FF2B5EF4-FFF2-40B4-BE49-F238E27FC236}">
                  <a16:creationId xmlns:a16="http://schemas.microsoft.com/office/drawing/2014/main" id="{B2D2E5C3-1F09-1DE7-BA0C-4A835306D42F}"/>
                </a:ext>
              </a:extLst>
            </p:cNvPr>
            <p:cNvSpPr/>
            <p:nvPr/>
          </p:nvSpPr>
          <p:spPr>
            <a:xfrm>
              <a:off x="5464705" y="3214614"/>
              <a:ext cx="50591" cy="104534"/>
            </a:xfrm>
            <a:custGeom>
              <a:avLst/>
              <a:gdLst/>
              <a:ahLst/>
              <a:cxnLst/>
              <a:rect l="l" t="t" r="r" b="b"/>
              <a:pathLst>
                <a:path w="2249" h="4647" extrusionOk="0">
                  <a:moveTo>
                    <a:pt x="270" y="0"/>
                  </a:moveTo>
                  <a:cubicBezTo>
                    <a:pt x="203" y="0"/>
                    <a:pt x="135" y="30"/>
                    <a:pt x="90" y="90"/>
                  </a:cubicBezTo>
                  <a:cubicBezTo>
                    <a:pt x="1" y="180"/>
                    <a:pt x="1" y="360"/>
                    <a:pt x="90" y="450"/>
                  </a:cubicBezTo>
                  <a:cubicBezTo>
                    <a:pt x="1110" y="1469"/>
                    <a:pt x="1709" y="2908"/>
                    <a:pt x="1709" y="4346"/>
                  </a:cubicBezTo>
                  <a:lnTo>
                    <a:pt x="1709" y="4406"/>
                  </a:lnTo>
                  <a:cubicBezTo>
                    <a:pt x="1709" y="4526"/>
                    <a:pt x="1829" y="4646"/>
                    <a:pt x="1979" y="4646"/>
                  </a:cubicBezTo>
                  <a:cubicBezTo>
                    <a:pt x="2129" y="4646"/>
                    <a:pt x="2249" y="4556"/>
                    <a:pt x="2249" y="4406"/>
                  </a:cubicBezTo>
                  <a:lnTo>
                    <a:pt x="2249" y="4346"/>
                  </a:lnTo>
                  <a:cubicBezTo>
                    <a:pt x="2249" y="2758"/>
                    <a:pt x="1589" y="1199"/>
                    <a:pt x="450" y="90"/>
                  </a:cubicBezTo>
                  <a:cubicBezTo>
                    <a:pt x="405" y="30"/>
                    <a:pt x="338" y="0"/>
                    <a:pt x="270"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70;p39">
              <a:extLst>
                <a:ext uri="{FF2B5EF4-FFF2-40B4-BE49-F238E27FC236}">
                  <a16:creationId xmlns:a16="http://schemas.microsoft.com/office/drawing/2014/main" id="{BED1C51E-EA8E-E0F6-5445-FC4A1E7481AB}"/>
                </a:ext>
              </a:extLst>
            </p:cNvPr>
            <p:cNvSpPr/>
            <p:nvPr/>
          </p:nvSpPr>
          <p:spPr>
            <a:xfrm>
              <a:off x="5190963" y="3239561"/>
              <a:ext cx="1285162" cy="1360700"/>
            </a:xfrm>
            <a:custGeom>
              <a:avLst/>
              <a:gdLst/>
              <a:ahLst/>
              <a:cxnLst/>
              <a:rect l="l" t="t" r="r" b="b"/>
              <a:pathLst>
                <a:path w="57131" h="60489" extrusionOk="0">
                  <a:moveTo>
                    <a:pt x="11870" y="0"/>
                  </a:moveTo>
                  <a:cubicBezTo>
                    <a:pt x="11630" y="0"/>
                    <a:pt x="11420" y="90"/>
                    <a:pt x="11210" y="240"/>
                  </a:cubicBezTo>
                  <a:cubicBezTo>
                    <a:pt x="10911" y="480"/>
                    <a:pt x="10731" y="780"/>
                    <a:pt x="10581" y="1109"/>
                  </a:cubicBezTo>
                  <a:cubicBezTo>
                    <a:pt x="10041" y="2248"/>
                    <a:pt x="9802" y="3417"/>
                    <a:pt x="9802" y="4586"/>
                  </a:cubicBezTo>
                  <a:cubicBezTo>
                    <a:pt x="9802" y="6355"/>
                    <a:pt x="10311" y="8093"/>
                    <a:pt x="11031" y="9772"/>
                  </a:cubicBezTo>
                  <a:cubicBezTo>
                    <a:pt x="12230" y="12529"/>
                    <a:pt x="13818" y="15227"/>
                    <a:pt x="13968" y="18225"/>
                  </a:cubicBezTo>
                  <a:cubicBezTo>
                    <a:pt x="13968" y="18344"/>
                    <a:pt x="13968" y="18434"/>
                    <a:pt x="13968" y="18554"/>
                  </a:cubicBezTo>
                  <a:cubicBezTo>
                    <a:pt x="13968" y="20503"/>
                    <a:pt x="13159" y="22421"/>
                    <a:pt x="11600" y="23620"/>
                  </a:cubicBezTo>
                  <a:cubicBezTo>
                    <a:pt x="10731" y="24279"/>
                    <a:pt x="9921" y="24519"/>
                    <a:pt x="9142" y="24519"/>
                  </a:cubicBezTo>
                  <a:cubicBezTo>
                    <a:pt x="8243" y="24519"/>
                    <a:pt x="7374" y="24219"/>
                    <a:pt x="6534" y="23920"/>
                  </a:cubicBezTo>
                  <a:cubicBezTo>
                    <a:pt x="5665" y="23620"/>
                    <a:pt x="4826" y="23290"/>
                    <a:pt x="3927" y="23290"/>
                  </a:cubicBezTo>
                  <a:cubicBezTo>
                    <a:pt x="3357" y="23290"/>
                    <a:pt x="2758" y="23440"/>
                    <a:pt x="2158" y="23770"/>
                  </a:cubicBezTo>
                  <a:cubicBezTo>
                    <a:pt x="749" y="24549"/>
                    <a:pt x="0" y="26078"/>
                    <a:pt x="0" y="27636"/>
                  </a:cubicBezTo>
                  <a:cubicBezTo>
                    <a:pt x="0" y="27966"/>
                    <a:pt x="30" y="28266"/>
                    <a:pt x="90" y="28596"/>
                  </a:cubicBezTo>
                  <a:cubicBezTo>
                    <a:pt x="779" y="32043"/>
                    <a:pt x="4047" y="33871"/>
                    <a:pt x="7254" y="34770"/>
                  </a:cubicBezTo>
                  <a:cubicBezTo>
                    <a:pt x="10011" y="35550"/>
                    <a:pt x="13698" y="37408"/>
                    <a:pt x="16306" y="38637"/>
                  </a:cubicBezTo>
                  <a:cubicBezTo>
                    <a:pt x="23949" y="42204"/>
                    <a:pt x="23830" y="48978"/>
                    <a:pt x="28086" y="55213"/>
                  </a:cubicBezTo>
                  <a:cubicBezTo>
                    <a:pt x="30394" y="58600"/>
                    <a:pt x="33421" y="59409"/>
                    <a:pt x="36778" y="59409"/>
                  </a:cubicBezTo>
                  <a:cubicBezTo>
                    <a:pt x="38277" y="59409"/>
                    <a:pt x="39806" y="59259"/>
                    <a:pt x="41394" y="59109"/>
                  </a:cubicBezTo>
                  <a:cubicBezTo>
                    <a:pt x="42953" y="58930"/>
                    <a:pt x="44572" y="58780"/>
                    <a:pt x="46160" y="58780"/>
                  </a:cubicBezTo>
                  <a:cubicBezTo>
                    <a:pt x="47000" y="58780"/>
                    <a:pt x="47839" y="58840"/>
                    <a:pt x="48678" y="58930"/>
                  </a:cubicBezTo>
                  <a:cubicBezTo>
                    <a:pt x="50327" y="59169"/>
                    <a:pt x="51945" y="59619"/>
                    <a:pt x="53504" y="60248"/>
                  </a:cubicBezTo>
                  <a:cubicBezTo>
                    <a:pt x="53834" y="60398"/>
                    <a:pt x="54193" y="60488"/>
                    <a:pt x="54523" y="60488"/>
                  </a:cubicBezTo>
                  <a:cubicBezTo>
                    <a:pt x="55962" y="60488"/>
                    <a:pt x="57131" y="59259"/>
                    <a:pt x="57131" y="57910"/>
                  </a:cubicBezTo>
                  <a:cubicBezTo>
                    <a:pt x="57131" y="57371"/>
                    <a:pt x="56951" y="56831"/>
                    <a:pt x="56531" y="56352"/>
                  </a:cubicBezTo>
                  <a:cubicBezTo>
                    <a:pt x="56352" y="56112"/>
                    <a:pt x="56142" y="55872"/>
                    <a:pt x="55902" y="55692"/>
                  </a:cubicBezTo>
                  <a:cubicBezTo>
                    <a:pt x="53954" y="53864"/>
                    <a:pt x="52425" y="51646"/>
                    <a:pt x="50327" y="49997"/>
                  </a:cubicBezTo>
                  <a:cubicBezTo>
                    <a:pt x="45111" y="45861"/>
                    <a:pt x="41005" y="41035"/>
                    <a:pt x="38757" y="31773"/>
                  </a:cubicBezTo>
                  <a:cubicBezTo>
                    <a:pt x="36988" y="24429"/>
                    <a:pt x="32042" y="24579"/>
                    <a:pt x="31203" y="17056"/>
                  </a:cubicBezTo>
                  <a:cubicBezTo>
                    <a:pt x="30963" y="14807"/>
                    <a:pt x="29195" y="9022"/>
                    <a:pt x="28565" y="5156"/>
                  </a:cubicBezTo>
                  <a:cubicBezTo>
                    <a:pt x="28416" y="4077"/>
                    <a:pt x="27636" y="3507"/>
                    <a:pt x="26707" y="3507"/>
                  </a:cubicBezTo>
                  <a:cubicBezTo>
                    <a:pt x="25658" y="3507"/>
                    <a:pt x="24429" y="4197"/>
                    <a:pt x="23560" y="5755"/>
                  </a:cubicBezTo>
                  <a:cubicBezTo>
                    <a:pt x="23440" y="4526"/>
                    <a:pt x="23290" y="3507"/>
                    <a:pt x="23050" y="2698"/>
                  </a:cubicBezTo>
                  <a:cubicBezTo>
                    <a:pt x="23050" y="2788"/>
                    <a:pt x="22960" y="2908"/>
                    <a:pt x="22840" y="2938"/>
                  </a:cubicBezTo>
                  <a:lnTo>
                    <a:pt x="22780" y="2938"/>
                  </a:lnTo>
                  <a:cubicBezTo>
                    <a:pt x="22661" y="2938"/>
                    <a:pt x="22541" y="2848"/>
                    <a:pt x="22541" y="2698"/>
                  </a:cubicBezTo>
                  <a:cubicBezTo>
                    <a:pt x="22361" y="1829"/>
                    <a:pt x="22211" y="1259"/>
                    <a:pt x="21851" y="660"/>
                  </a:cubicBezTo>
                  <a:cubicBezTo>
                    <a:pt x="21851" y="630"/>
                    <a:pt x="21821" y="570"/>
                    <a:pt x="21791" y="540"/>
                  </a:cubicBezTo>
                  <a:cubicBezTo>
                    <a:pt x="21432" y="270"/>
                    <a:pt x="21012" y="90"/>
                    <a:pt x="20502" y="0"/>
                  </a:cubicBezTo>
                  <a:lnTo>
                    <a:pt x="20263" y="0"/>
                  </a:lnTo>
                  <a:cubicBezTo>
                    <a:pt x="19453" y="0"/>
                    <a:pt x="18674" y="540"/>
                    <a:pt x="17895" y="1079"/>
                  </a:cubicBezTo>
                  <a:cubicBezTo>
                    <a:pt x="17115" y="1619"/>
                    <a:pt x="16336" y="2158"/>
                    <a:pt x="15617" y="2158"/>
                  </a:cubicBezTo>
                  <a:cubicBezTo>
                    <a:pt x="15407" y="2158"/>
                    <a:pt x="15197" y="2098"/>
                    <a:pt x="14987" y="2008"/>
                  </a:cubicBezTo>
                  <a:cubicBezTo>
                    <a:pt x="14717" y="1889"/>
                    <a:pt x="14418" y="1649"/>
                    <a:pt x="14118" y="1349"/>
                  </a:cubicBezTo>
                  <a:lnTo>
                    <a:pt x="14118" y="1349"/>
                  </a:lnTo>
                  <a:cubicBezTo>
                    <a:pt x="14298" y="1979"/>
                    <a:pt x="14418" y="2608"/>
                    <a:pt x="14418" y="3237"/>
                  </a:cubicBezTo>
                  <a:lnTo>
                    <a:pt x="14418" y="3297"/>
                  </a:lnTo>
                  <a:cubicBezTo>
                    <a:pt x="14418" y="3447"/>
                    <a:pt x="14298" y="3537"/>
                    <a:pt x="14148" y="3537"/>
                  </a:cubicBezTo>
                  <a:cubicBezTo>
                    <a:pt x="13998" y="3537"/>
                    <a:pt x="13878" y="3417"/>
                    <a:pt x="13878" y="3297"/>
                  </a:cubicBezTo>
                  <a:lnTo>
                    <a:pt x="13878" y="3237"/>
                  </a:lnTo>
                  <a:cubicBezTo>
                    <a:pt x="13878" y="2308"/>
                    <a:pt x="13638" y="1409"/>
                    <a:pt x="13219" y="600"/>
                  </a:cubicBezTo>
                  <a:cubicBezTo>
                    <a:pt x="12769" y="270"/>
                    <a:pt x="12319" y="0"/>
                    <a:pt x="11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71;p39">
              <a:extLst>
                <a:ext uri="{FF2B5EF4-FFF2-40B4-BE49-F238E27FC236}">
                  <a16:creationId xmlns:a16="http://schemas.microsoft.com/office/drawing/2014/main" id="{0A6A2122-1F92-DDAA-1BCB-EEBF69E3699E}"/>
                </a:ext>
              </a:extLst>
            </p:cNvPr>
            <p:cNvSpPr/>
            <p:nvPr/>
          </p:nvSpPr>
          <p:spPr>
            <a:xfrm>
              <a:off x="5681152" y="3251686"/>
              <a:ext cx="28344" cy="53966"/>
            </a:xfrm>
            <a:custGeom>
              <a:avLst/>
              <a:gdLst/>
              <a:ahLst/>
              <a:cxnLst/>
              <a:rect l="l" t="t" r="r" b="b"/>
              <a:pathLst>
                <a:path w="1260" h="2399" extrusionOk="0">
                  <a:moveTo>
                    <a:pt x="0" y="1"/>
                  </a:moveTo>
                  <a:lnTo>
                    <a:pt x="0" y="1"/>
                  </a:lnTo>
                  <a:cubicBezTo>
                    <a:pt x="30" y="31"/>
                    <a:pt x="60" y="91"/>
                    <a:pt x="60" y="121"/>
                  </a:cubicBezTo>
                  <a:cubicBezTo>
                    <a:pt x="420" y="720"/>
                    <a:pt x="570" y="1290"/>
                    <a:pt x="750" y="2159"/>
                  </a:cubicBezTo>
                  <a:cubicBezTo>
                    <a:pt x="750" y="2309"/>
                    <a:pt x="870" y="2399"/>
                    <a:pt x="989" y="2399"/>
                  </a:cubicBezTo>
                  <a:lnTo>
                    <a:pt x="1049" y="2399"/>
                  </a:lnTo>
                  <a:cubicBezTo>
                    <a:pt x="1169" y="2369"/>
                    <a:pt x="1259" y="2249"/>
                    <a:pt x="1259" y="2159"/>
                  </a:cubicBezTo>
                  <a:cubicBezTo>
                    <a:pt x="959" y="1140"/>
                    <a:pt x="570" y="450"/>
                    <a:pt x="0" y="1"/>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72;p39">
              <a:extLst>
                <a:ext uri="{FF2B5EF4-FFF2-40B4-BE49-F238E27FC236}">
                  <a16:creationId xmlns:a16="http://schemas.microsoft.com/office/drawing/2014/main" id="{C4043BEE-8C63-7445-C8AA-234656A6C3DA}"/>
                </a:ext>
              </a:extLst>
            </p:cNvPr>
            <p:cNvSpPr/>
            <p:nvPr/>
          </p:nvSpPr>
          <p:spPr>
            <a:xfrm>
              <a:off x="5488302" y="3253036"/>
              <a:ext cx="26994" cy="66113"/>
            </a:xfrm>
            <a:custGeom>
              <a:avLst/>
              <a:gdLst/>
              <a:ahLst/>
              <a:cxnLst/>
              <a:rect l="l" t="t" r="r" b="b"/>
              <a:pathLst>
                <a:path w="1200" h="2939" extrusionOk="0">
                  <a:moveTo>
                    <a:pt x="1" y="1"/>
                  </a:moveTo>
                  <a:lnTo>
                    <a:pt x="1" y="1"/>
                  </a:lnTo>
                  <a:cubicBezTo>
                    <a:pt x="420" y="810"/>
                    <a:pt x="660" y="1709"/>
                    <a:pt x="660" y="2638"/>
                  </a:cubicBezTo>
                  <a:lnTo>
                    <a:pt x="660" y="2698"/>
                  </a:lnTo>
                  <a:cubicBezTo>
                    <a:pt x="660" y="2818"/>
                    <a:pt x="780" y="2938"/>
                    <a:pt x="930" y="2938"/>
                  </a:cubicBezTo>
                  <a:cubicBezTo>
                    <a:pt x="1080" y="2938"/>
                    <a:pt x="1200" y="2848"/>
                    <a:pt x="1200" y="2698"/>
                  </a:cubicBezTo>
                  <a:lnTo>
                    <a:pt x="1200" y="2638"/>
                  </a:lnTo>
                  <a:cubicBezTo>
                    <a:pt x="1200" y="2009"/>
                    <a:pt x="1080" y="1380"/>
                    <a:pt x="900" y="750"/>
                  </a:cubicBezTo>
                  <a:cubicBezTo>
                    <a:pt x="600" y="510"/>
                    <a:pt x="300"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73;p39">
              <a:extLst>
                <a:ext uri="{FF2B5EF4-FFF2-40B4-BE49-F238E27FC236}">
                  <a16:creationId xmlns:a16="http://schemas.microsoft.com/office/drawing/2014/main" id="{BE9E7D54-C929-CAD0-4733-E19DEBDA061A}"/>
                </a:ext>
              </a:extLst>
            </p:cNvPr>
            <p:cNvSpPr/>
            <p:nvPr/>
          </p:nvSpPr>
          <p:spPr>
            <a:xfrm>
              <a:off x="2548498" y="2781721"/>
              <a:ext cx="1908948" cy="2164536"/>
            </a:xfrm>
            <a:custGeom>
              <a:avLst/>
              <a:gdLst/>
              <a:ahLst/>
              <a:cxnLst/>
              <a:rect l="l" t="t" r="r" b="b"/>
              <a:pathLst>
                <a:path w="84861" h="96223" extrusionOk="0">
                  <a:moveTo>
                    <a:pt x="44105" y="1"/>
                  </a:moveTo>
                  <a:cubicBezTo>
                    <a:pt x="44101" y="1"/>
                    <a:pt x="44097" y="1"/>
                    <a:pt x="44092" y="1"/>
                  </a:cubicBezTo>
                  <a:cubicBezTo>
                    <a:pt x="42474" y="1"/>
                    <a:pt x="41604" y="4946"/>
                    <a:pt x="40735" y="8753"/>
                  </a:cubicBezTo>
                  <a:cubicBezTo>
                    <a:pt x="39896" y="12560"/>
                    <a:pt x="39416" y="14418"/>
                    <a:pt x="38307" y="16666"/>
                  </a:cubicBezTo>
                  <a:cubicBezTo>
                    <a:pt x="37198" y="18914"/>
                    <a:pt x="33152" y="33482"/>
                    <a:pt x="33152" y="33482"/>
                  </a:cubicBezTo>
                  <a:cubicBezTo>
                    <a:pt x="33152" y="33482"/>
                    <a:pt x="28296" y="47630"/>
                    <a:pt x="27007" y="50238"/>
                  </a:cubicBezTo>
                  <a:cubicBezTo>
                    <a:pt x="25748" y="52815"/>
                    <a:pt x="23200" y="57042"/>
                    <a:pt x="21641" y="58930"/>
                  </a:cubicBezTo>
                  <a:cubicBezTo>
                    <a:pt x="20083" y="60848"/>
                    <a:pt x="0" y="84708"/>
                    <a:pt x="0" y="84708"/>
                  </a:cubicBezTo>
                  <a:cubicBezTo>
                    <a:pt x="0" y="84708"/>
                    <a:pt x="5539" y="96222"/>
                    <a:pt x="19635" y="96222"/>
                  </a:cubicBezTo>
                  <a:cubicBezTo>
                    <a:pt x="22452" y="96222"/>
                    <a:pt x="25611" y="95763"/>
                    <a:pt x="29135" y="94659"/>
                  </a:cubicBezTo>
                  <a:lnTo>
                    <a:pt x="42264" y="66514"/>
                  </a:lnTo>
                  <a:cubicBezTo>
                    <a:pt x="42264" y="66514"/>
                    <a:pt x="53174" y="58750"/>
                    <a:pt x="58180" y="56083"/>
                  </a:cubicBezTo>
                  <a:cubicBezTo>
                    <a:pt x="63156" y="53415"/>
                    <a:pt x="68971" y="50627"/>
                    <a:pt x="69870" y="49188"/>
                  </a:cubicBezTo>
                  <a:cubicBezTo>
                    <a:pt x="70799" y="47720"/>
                    <a:pt x="74666" y="37409"/>
                    <a:pt x="75026" y="34861"/>
                  </a:cubicBezTo>
                  <a:cubicBezTo>
                    <a:pt x="75385" y="32313"/>
                    <a:pt x="75805" y="30604"/>
                    <a:pt x="76224" y="28656"/>
                  </a:cubicBezTo>
                  <a:cubicBezTo>
                    <a:pt x="76560" y="27124"/>
                    <a:pt x="76589" y="24961"/>
                    <a:pt x="75351" y="24961"/>
                  </a:cubicBezTo>
                  <a:cubicBezTo>
                    <a:pt x="75038" y="24961"/>
                    <a:pt x="74645" y="25099"/>
                    <a:pt x="74156" y="25419"/>
                  </a:cubicBezTo>
                  <a:cubicBezTo>
                    <a:pt x="71728" y="27037"/>
                    <a:pt x="69990" y="28386"/>
                    <a:pt x="69151" y="32433"/>
                  </a:cubicBezTo>
                  <a:cubicBezTo>
                    <a:pt x="68281" y="36509"/>
                    <a:pt x="63905" y="38667"/>
                    <a:pt x="63905" y="38667"/>
                  </a:cubicBezTo>
                  <a:cubicBezTo>
                    <a:pt x="63905" y="38667"/>
                    <a:pt x="65374" y="26588"/>
                    <a:pt x="67922" y="23650"/>
                  </a:cubicBezTo>
                  <a:cubicBezTo>
                    <a:pt x="70469" y="20683"/>
                    <a:pt x="76644" y="14119"/>
                    <a:pt x="76644" y="14119"/>
                  </a:cubicBezTo>
                  <a:cubicBezTo>
                    <a:pt x="76644" y="14119"/>
                    <a:pt x="78907" y="15976"/>
                    <a:pt x="81056" y="15976"/>
                  </a:cubicBezTo>
                  <a:cubicBezTo>
                    <a:pt x="81582" y="15976"/>
                    <a:pt x="82102" y="15864"/>
                    <a:pt x="82579" y="15587"/>
                  </a:cubicBezTo>
                  <a:cubicBezTo>
                    <a:pt x="84860" y="14247"/>
                    <a:pt x="78460" y="7046"/>
                    <a:pt x="75741" y="7046"/>
                  </a:cubicBezTo>
                  <a:cubicBezTo>
                    <a:pt x="75603" y="7046"/>
                    <a:pt x="75473" y="7065"/>
                    <a:pt x="75355" y="7105"/>
                  </a:cubicBezTo>
                  <a:cubicBezTo>
                    <a:pt x="75355" y="7105"/>
                    <a:pt x="73976" y="7105"/>
                    <a:pt x="72927" y="7884"/>
                  </a:cubicBezTo>
                  <a:lnTo>
                    <a:pt x="68581" y="4527"/>
                  </a:lnTo>
                  <a:cubicBezTo>
                    <a:pt x="68581" y="4527"/>
                    <a:pt x="66612" y="2464"/>
                    <a:pt x="65223" y="2464"/>
                  </a:cubicBezTo>
                  <a:cubicBezTo>
                    <a:pt x="65042" y="2464"/>
                    <a:pt x="64870" y="2499"/>
                    <a:pt x="64714" y="2578"/>
                  </a:cubicBezTo>
                  <a:cubicBezTo>
                    <a:pt x="63396" y="3268"/>
                    <a:pt x="61267" y="6325"/>
                    <a:pt x="61267" y="6325"/>
                  </a:cubicBezTo>
                  <a:cubicBezTo>
                    <a:pt x="61267" y="6325"/>
                    <a:pt x="58576" y="2870"/>
                    <a:pt x="56223" y="2870"/>
                  </a:cubicBezTo>
                  <a:cubicBezTo>
                    <a:pt x="56156" y="2870"/>
                    <a:pt x="56089" y="2872"/>
                    <a:pt x="56022" y="2878"/>
                  </a:cubicBezTo>
                  <a:cubicBezTo>
                    <a:pt x="53624" y="3088"/>
                    <a:pt x="50237" y="6415"/>
                    <a:pt x="49128" y="8064"/>
                  </a:cubicBezTo>
                  <a:cubicBezTo>
                    <a:pt x="47989" y="9742"/>
                    <a:pt x="45021" y="14838"/>
                    <a:pt x="44272" y="15827"/>
                  </a:cubicBezTo>
                  <a:cubicBezTo>
                    <a:pt x="44272" y="15827"/>
                    <a:pt x="45411" y="8663"/>
                    <a:pt x="45381" y="7075"/>
                  </a:cubicBezTo>
                  <a:cubicBezTo>
                    <a:pt x="45351" y="5520"/>
                    <a:pt x="45739" y="1"/>
                    <a:pt x="44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74;p39">
              <a:extLst>
                <a:ext uri="{FF2B5EF4-FFF2-40B4-BE49-F238E27FC236}">
                  <a16:creationId xmlns:a16="http://schemas.microsoft.com/office/drawing/2014/main" id="{E9538383-A63D-0D59-565C-9F29ADC6B101}"/>
                </a:ext>
              </a:extLst>
            </p:cNvPr>
            <p:cNvSpPr/>
            <p:nvPr/>
          </p:nvSpPr>
          <p:spPr>
            <a:xfrm>
              <a:off x="3633387" y="2833639"/>
              <a:ext cx="562375" cy="436808"/>
            </a:xfrm>
            <a:custGeom>
              <a:avLst/>
              <a:gdLst/>
              <a:ahLst/>
              <a:cxnLst/>
              <a:rect l="l" t="t" r="r" b="b"/>
              <a:pathLst>
                <a:path w="25000" h="19418" extrusionOk="0">
                  <a:moveTo>
                    <a:pt x="17296" y="1"/>
                  </a:moveTo>
                  <a:cubicBezTo>
                    <a:pt x="16846" y="1"/>
                    <a:pt x="16396" y="181"/>
                    <a:pt x="15947" y="480"/>
                  </a:cubicBezTo>
                  <a:cubicBezTo>
                    <a:pt x="15168" y="990"/>
                    <a:pt x="14358" y="1829"/>
                    <a:pt x="13549" y="2878"/>
                  </a:cubicBezTo>
                  <a:cubicBezTo>
                    <a:pt x="12350" y="4437"/>
                    <a:pt x="11061" y="6415"/>
                    <a:pt x="9832" y="8244"/>
                  </a:cubicBezTo>
                  <a:cubicBezTo>
                    <a:pt x="8573" y="10072"/>
                    <a:pt x="7344" y="11751"/>
                    <a:pt x="6205" y="12680"/>
                  </a:cubicBezTo>
                  <a:cubicBezTo>
                    <a:pt x="4257" y="14268"/>
                    <a:pt x="2998" y="15228"/>
                    <a:pt x="2069" y="16127"/>
                  </a:cubicBezTo>
                  <a:cubicBezTo>
                    <a:pt x="1140" y="17026"/>
                    <a:pt x="540" y="17835"/>
                    <a:pt x="31" y="19064"/>
                  </a:cubicBezTo>
                  <a:cubicBezTo>
                    <a:pt x="1" y="19184"/>
                    <a:pt x="61" y="19364"/>
                    <a:pt x="180" y="19394"/>
                  </a:cubicBezTo>
                  <a:cubicBezTo>
                    <a:pt x="221" y="19410"/>
                    <a:pt x="261" y="19418"/>
                    <a:pt x="299" y="19418"/>
                  </a:cubicBezTo>
                  <a:cubicBezTo>
                    <a:pt x="404" y="19418"/>
                    <a:pt x="496" y="19362"/>
                    <a:pt x="540" y="19274"/>
                  </a:cubicBezTo>
                  <a:cubicBezTo>
                    <a:pt x="1020" y="18105"/>
                    <a:pt x="1529" y="17356"/>
                    <a:pt x="2428" y="16517"/>
                  </a:cubicBezTo>
                  <a:cubicBezTo>
                    <a:pt x="3328" y="15647"/>
                    <a:pt x="4587" y="14658"/>
                    <a:pt x="6535" y="13069"/>
                  </a:cubicBezTo>
                  <a:cubicBezTo>
                    <a:pt x="7464" y="12320"/>
                    <a:pt x="8393" y="11151"/>
                    <a:pt x="9353" y="9832"/>
                  </a:cubicBezTo>
                  <a:cubicBezTo>
                    <a:pt x="10791" y="7854"/>
                    <a:pt x="12260" y="5486"/>
                    <a:pt x="13639" y="3658"/>
                  </a:cubicBezTo>
                  <a:cubicBezTo>
                    <a:pt x="14328" y="2728"/>
                    <a:pt x="14988" y="1949"/>
                    <a:pt x="15617" y="1380"/>
                  </a:cubicBezTo>
                  <a:cubicBezTo>
                    <a:pt x="16247" y="840"/>
                    <a:pt x="16816" y="540"/>
                    <a:pt x="17296" y="540"/>
                  </a:cubicBezTo>
                  <a:cubicBezTo>
                    <a:pt x="17535" y="540"/>
                    <a:pt x="17775" y="600"/>
                    <a:pt x="18015" y="780"/>
                  </a:cubicBezTo>
                  <a:cubicBezTo>
                    <a:pt x="19544" y="1949"/>
                    <a:pt x="21192" y="3178"/>
                    <a:pt x="22421" y="4137"/>
                  </a:cubicBezTo>
                  <a:cubicBezTo>
                    <a:pt x="23051" y="4647"/>
                    <a:pt x="23590" y="5036"/>
                    <a:pt x="23950" y="5336"/>
                  </a:cubicBezTo>
                  <a:cubicBezTo>
                    <a:pt x="24310" y="5636"/>
                    <a:pt x="24549" y="5786"/>
                    <a:pt x="24549" y="5786"/>
                  </a:cubicBezTo>
                  <a:cubicBezTo>
                    <a:pt x="24591" y="5827"/>
                    <a:pt x="24652" y="5850"/>
                    <a:pt x="24715" y="5850"/>
                  </a:cubicBezTo>
                  <a:cubicBezTo>
                    <a:pt x="24787" y="5850"/>
                    <a:pt x="24861" y="5820"/>
                    <a:pt x="24909" y="5756"/>
                  </a:cubicBezTo>
                  <a:cubicBezTo>
                    <a:pt x="24999" y="5636"/>
                    <a:pt x="24969" y="5486"/>
                    <a:pt x="24879" y="5396"/>
                  </a:cubicBezTo>
                  <a:cubicBezTo>
                    <a:pt x="24849" y="5396"/>
                    <a:pt x="21432" y="2668"/>
                    <a:pt x="18315" y="360"/>
                  </a:cubicBezTo>
                  <a:cubicBezTo>
                    <a:pt x="18015" y="121"/>
                    <a:pt x="17655" y="1"/>
                    <a:pt x="17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75;p39">
              <a:extLst>
                <a:ext uri="{FF2B5EF4-FFF2-40B4-BE49-F238E27FC236}">
                  <a16:creationId xmlns:a16="http://schemas.microsoft.com/office/drawing/2014/main" id="{24FA7954-2632-52B2-535D-1C36AE1A513D}"/>
                </a:ext>
              </a:extLst>
            </p:cNvPr>
            <p:cNvSpPr/>
            <p:nvPr/>
          </p:nvSpPr>
          <p:spPr>
            <a:xfrm>
              <a:off x="3800615" y="2979114"/>
              <a:ext cx="62041" cy="118684"/>
            </a:xfrm>
            <a:custGeom>
              <a:avLst/>
              <a:gdLst/>
              <a:ahLst/>
              <a:cxnLst/>
              <a:rect l="l" t="t" r="r" b="b"/>
              <a:pathLst>
                <a:path w="2758" h="5276" extrusionOk="0">
                  <a:moveTo>
                    <a:pt x="2474" y="1"/>
                  </a:moveTo>
                  <a:cubicBezTo>
                    <a:pt x="2351" y="1"/>
                    <a:pt x="2243" y="63"/>
                    <a:pt x="2218" y="188"/>
                  </a:cubicBezTo>
                  <a:cubicBezTo>
                    <a:pt x="1799" y="1387"/>
                    <a:pt x="1049" y="3425"/>
                    <a:pt x="90" y="4864"/>
                  </a:cubicBezTo>
                  <a:cubicBezTo>
                    <a:pt x="0" y="4984"/>
                    <a:pt x="60" y="5164"/>
                    <a:pt x="180" y="5224"/>
                  </a:cubicBezTo>
                  <a:cubicBezTo>
                    <a:pt x="227" y="5259"/>
                    <a:pt x="279" y="5276"/>
                    <a:pt x="330" y="5276"/>
                  </a:cubicBezTo>
                  <a:cubicBezTo>
                    <a:pt x="409" y="5276"/>
                    <a:pt x="485" y="5236"/>
                    <a:pt x="540" y="5164"/>
                  </a:cubicBezTo>
                  <a:cubicBezTo>
                    <a:pt x="1529" y="3635"/>
                    <a:pt x="2308" y="1567"/>
                    <a:pt x="2698" y="338"/>
                  </a:cubicBezTo>
                  <a:cubicBezTo>
                    <a:pt x="2758" y="218"/>
                    <a:pt x="2668" y="68"/>
                    <a:pt x="2548" y="8"/>
                  </a:cubicBezTo>
                  <a:cubicBezTo>
                    <a:pt x="2523" y="3"/>
                    <a:pt x="2498"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76;p39">
              <a:extLst>
                <a:ext uri="{FF2B5EF4-FFF2-40B4-BE49-F238E27FC236}">
                  <a16:creationId xmlns:a16="http://schemas.microsoft.com/office/drawing/2014/main" id="{83EDCDC7-B60C-CD4E-8C55-942FC361A26E}"/>
                </a:ext>
              </a:extLst>
            </p:cNvPr>
            <p:cNvSpPr/>
            <p:nvPr/>
          </p:nvSpPr>
          <p:spPr>
            <a:xfrm>
              <a:off x="4021763" y="2965707"/>
              <a:ext cx="23620" cy="130381"/>
            </a:xfrm>
            <a:custGeom>
              <a:avLst/>
              <a:gdLst/>
              <a:ahLst/>
              <a:cxnLst/>
              <a:rect l="l" t="t" r="r" b="b"/>
              <a:pathLst>
                <a:path w="1050" h="5796" extrusionOk="0">
                  <a:moveTo>
                    <a:pt x="766" y="0"/>
                  </a:moveTo>
                  <a:cubicBezTo>
                    <a:pt x="751" y="0"/>
                    <a:pt x="736" y="2"/>
                    <a:pt x="720" y="5"/>
                  </a:cubicBezTo>
                  <a:cubicBezTo>
                    <a:pt x="570" y="5"/>
                    <a:pt x="450" y="125"/>
                    <a:pt x="480" y="274"/>
                  </a:cubicBezTo>
                  <a:cubicBezTo>
                    <a:pt x="510" y="724"/>
                    <a:pt x="540" y="1144"/>
                    <a:pt x="540" y="1563"/>
                  </a:cubicBezTo>
                  <a:cubicBezTo>
                    <a:pt x="540" y="2882"/>
                    <a:pt x="360" y="4201"/>
                    <a:pt x="31" y="5460"/>
                  </a:cubicBezTo>
                  <a:cubicBezTo>
                    <a:pt x="1" y="5610"/>
                    <a:pt x="91" y="5760"/>
                    <a:pt x="211" y="5790"/>
                  </a:cubicBezTo>
                  <a:cubicBezTo>
                    <a:pt x="230" y="5794"/>
                    <a:pt x="250" y="5795"/>
                    <a:pt x="269" y="5795"/>
                  </a:cubicBezTo>
                  <a:cubicBezTo>
                    <a:pt x="398" y="5795"/>
                    <a:pt x="514" y="5714"/>
                    <a:pt x="540" y="5610"/>
                  </a:cubicBezTo>
                  <a:cubicBezTo>
                    <a:pt x="870" y="4291"/>
                    <a:pt x="1050" y="2942"/>
                    <a:pt x="1050" y="1563"/>
                  </a:cubicBezTo>
                  <a:cubicBezTo>
                    <a:pt x="1050" y="1144"/>
                    <a:pt x="1050" y="694"/>
                    <a:pt x="990" y="244"/>
                  </a:cubicBezTo>
                  <a:cubicBezTo>
                    <a:pt x="990" y="110"/>
                    <a:pt x="894"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77;p39">
              <a:extLst>
                <a:ext uri="{FF2B5EF4-FFF2-40B4-BE49-F238E27FC236}">
                  <a16:creationId xmlns:a16="http://schemas.microsoft.com/office/drawing/2014/main" id="{3CCB0E5A-1794-7C8B-9F03-E55D8212B256}"/>
                </a:ext>
              </a:extLst>
            </p:cNvPr>
            <p:cNvSpPr/>
            <p:nvPr/>
          </p:nvSpPr>
          <p:spPr>
            <a:xfrm>
              <a:off x="2528253" y="2775647"/>
              <a:ext cx="1046490" cy="1933265"/>
            </a:xfrm>
            <a:custGeom>
              <a:avLst/>
              <a:gdLst/>
              <a:ahLst/>
              <a:cxnLst/>
              <a:rect l="l" t="t" r="r" b="b"/>
              <a:pathLst>
                <a:path w="46521" h="85942" extrusionOk="0">
                  <a:moveTo>
                    <a:pt x="44932" y="1"/>
                  </a:moveTo>
                  <a:cubicBezTo>
                    <a:pt x="44483" y="1"/>
                    <a:pt x="44123" y="211"/>
                    <a:pt x="43793" y="540"/>
                  </a:cubicBezTo>
                  <a:cubicBezTo>
                    <a:pt x="43284" y="1110"/>
                    <a:pt x="42894" y="2039"/>
                    <a:pt x="42594" y="3208"/>
                  </a:cubicBezTo>
                  <a:cubicBezTo>
                    <a:pt x="42085" y="4947"/>
                    <a:pt x="41725" y="7165"/>
                    <a:pt x="41335" y="9293"/>
                  </a:cubicBezTo>
                  <a:cubicBezTo>
                    <a:pt x="40916" y="11421"/>
                    <a:pt x="40466" y="13459"/>
                    <a:pt x="39777" y="14808"/>
                  </a:cubicBezTo>
                  <a:cubicBezTo>
                    <a:pt x="39237" y="15917"/>
                    <a:pt x="38578" y="17836"/>
                    <a:pt x="37828" y="20174"/>
                  </a:cubicBezTo>
                  <a:cubicBezTo>
                    <a:pt x="35580" y="27248"/>
                    <a:pt x="32613" y="38428"/>
                    <a:pt x="30365" y="44003"/>
                  </a:cubicBezTo>
                  <a:cubicBezTo>
                    <a:pt x="27397" y="51467"/>
                    <a:pt x="25839" y="54434"/>
                    <a:pt x="23650" y="57402"/>
                  </a:cubicBezTo>
                  <a:cubicBezTo>
                    <a:pt x="23111" y="58121"/>
                    <a:pt x="21342" y="60279"/>
                    <a:pt x="19034" y="63037"/>
                  </a:cubicBezTo>
                  <a:cubicBezTo>
                    <a:pt x="15587" y="67203"/>
                    <a:pt x="10851" y="72838"/>
                    <a:pt x="6985" y="77394"/>
                  </a:cubicBezTo>
                  <a:cubicBezTo>
                    <a:pt x="5036" y="79672"/>
                    <a:pt x="3328" y="81711"/>
                    <a:pt x="2099" y="83179"/>
                  </a:cubicBezTo>
                  <a:cubicBezTo>
                    <a:pt x="1470" y="83899"/>
                    <a:pt x="990" y="84468"/>
                    <a:pt x="630" y="84888"/>
                  </a:cubicBezTo>
                  <a:cubicBezTo>
                    <a:pt x="301" y="85278"/>
                    <a:pt x="91" y="85517"/>
                    <a:pt x="91" y="85517"/>
                  </a:cubicBezTo>
                  <a:cubicBezTo>
                    <a:pt x="1" y="85607"/>
                    <a:pt x="31" y="85787"/>
                    <a:pt x="121" y="85877"/>
                  </a:cubicBezTo>
                  <a:cubicBezTo>
                    <a:pt x="176" y="85919"/>
                    <a:pt x="245" y="85941"/>
                    <a:pt x="311" y="85941"/>
                  </a:cubicBezTo>
                  <a:cubicBezTo>
                    <a:pt x="388" y="85941"/>
                    <a:pt x="462" y="85911"/>
                    <a:pt x="510" y="85847"/>
                  </a:cubicBezTo>
                  <a:cubicBezTo>
                    <a:pt x="510" y="85847"/>
                    <a:pt x="5846" y="79553"/>
                    <a:pt x="11451" y="72898"/>
                  </a:cubicBezTo>
                  <a:cubicBezTo>
                    <a:pt x="14269" y="69571"/>
                    <a:pt x="17146" y="66154"/>
                    <a:pt x="19454" y="63366"/>
                  </a:cubicBezTo>
                  <a:cubicBezTo>
                    <a:pt x="21762" y="60609"/>
                    <a:pt x="23501" y="58481"/>
                    <a:pt x="24070" y="57701"/>
                  </a:cubicBezTo>
                  <a:cubicBezTo>
                    <a:pt x="26288" y="54704"/>
                    <a:pt x="27877" y="51677"/>
                    <a:pt x="30874" y="44213"/>
                  </a:cubicBezTo>
                  <a:cubicBezTo>
                    <a:pt x="32373" y="40466"/>
                    <a:pt x="34201" y="34232"/>
                    <a:pt x="35910" y="28417"/>
                  </a:cubicBezTo>
                  <a:cubicBezTo>
                    <a:pt x="36749" y="25509"/>
                    <a:pt x="37588" y="22691"/>
                    <a:pt x="38338" y="20353"/>
                  </a:cubicBezTo>
                  <a:cubicBezTo>
                    <a:pt x="39087" y="17985"/>
                    <a:pt x="39747" y="16097"/>
                    <a:pt x="40256" y="15048"/>
                  </a:cubicBezTo>
                  <a:cubicBezTo>
                    <a:pt x="40796" y="13939"/>
                    <a:pt x="41185" y="12470"/>
                    <a:pt x="41545" y="10882"/>
                  </a:cubicBezTo>
                  <a:cubicBezTo>
                    <a:pt x="42055" y="8514"/>
                    <a:pt x="42444" y="5876"/>
                    <a:pt x="42954" y="3838"/>
                  </a:cubicBezTo>
                  <a:cubicBezTo>
                    <a:pt x="43224" y="2818"/>
                    <a:pt x="43493" y="1949"/>
                    <a:pt x="43853" y="1380"/>
                  </a:cubicBezTo>
                  <a:cubicBezTo>
                    <a:pt x="44003" y="1080"/>
                    <a:pt x="44183" y="870"/>
                    <a:pt x="44363" y="720"/>
                  </a:cubicBezTo>
                  <a:cubicBezTo>
                    <a:pt x="44543" y="600"/>
                    <a:pt x="44722" y="510"/>
                    <a:pt x="44932" y="510"/>
                  </a:cubicBezTo>
                  <a:lnTo>
                    <a:pt x="44992" y="510"/>
                  </a:lnTo>
                  <a:cubicBezTo>
                    <a:pt x="45142" y="540"/>
                    <a:pt x="45262" y="600"/>
                    <a:pt x="45382" y="780"/>
                  </a:cubicBezTo>
                  <a:cubicBezTo>
                    <a:pt x="45592" y="1020"/>
                    <a:pt x="45771" y="1530"/>
                    <a:pt x="45861" y="2189"/>
                  </a:cubicBezTo>
                  <a:cubicBezTo>
                    <a:pt x="45951" y="2818"/>
                    <a:pt x="46011" y="3628"/>
                    <a:pt x="46011" y="4497"/>
                  </a:cubicBezTo>
                  <a:cubicBezTo>
                    <a:pt x="46011" y="6865"/>
                    <a:pt x="45682" y="9832"/>
                    <a:pt x="45382" y="12170"/>
                  </a:cubicBezTo>
                  <a:cubicBezTo>
                    <a:pt x="45202" y="13369"/>
                    <a:pt x="45052" y="14389"/>
                    <a:pt x="44932" y="15138"/>
                  </a:cubicBezTo>
                  <a:cubicBezTo>
                    <a:pt x="44812" y="15857"/>
                    <a:pt x="44752" y="16307"/>
                    <a:pt x="44752" y="16307"/>
                  </a:cubicBezTo>
                  <a:cubicBezTo>
                    <a:pt x="44722" y="16457"/>
                    <a:pt x="44812" y="16577"/>
                    <a:pt x="44962" y="16607"/>
                  </a:cubicBezTo>
                  <a:cubicBezTo>
                    <a:pt x="44978" y="16611"/>
                    <a:pt x="44994" y="16612"/>
                    <a:pt x="45010" y="16612"/>
                  </a:cubicBezTo>
                  <a:cubicBezTo>
                    <a:pt x="45119" y="16612"/>
                    <a:pt x="45236" y="16527"/>
                    <a:pt x="45262" y="16397"/>
                  </a:cubicBezTo>
                  <a:cubicBezTo>
                    <a:pt x="45262" y="16397"/>
                    <a:pt x="46521" y="9323"/>
                    <a:pt x="46521" y="4497"/>
                  </a:cubicBezTo>
                  <a:cubicBezTo>
                    <a:pt x="46521" y="3298"/>
                    <a:pt x="46461" y="2249"/>
                    <a:pt x="46251" y="1440"/>
                  </a:cubicBezTo>
                  <a:cubicBezTo>
                    <a:pt x="46131" y="1050"/>
                    <a:pt x="46011" y="720"/>
                    <a:pt x="45801" y="451"/>
                  </a:cubicBezTo>
                  <a:cubicBezTo>
                    <a:pt x="45622" y="211"/>
                    <a:pt x="45352" y="1"/>
                    <a:pt x="4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678;p39">
              <a:extLst>
                <a:ext uri="{FF2B5EF4-FFF2-40B4-BE49-F238E27FC236}">
                  <a16:creationId xmlns:a16="http://schemas.microsoft.com/office/drawing/2014/main" id="{1F195859-B690-2A44-34BD-06ACEF482D6D}"/>
                </a:ext>
              </a:extLst>
            </p:cNvPr>
            <p:cNvSpPr/>
            <p:nvPr/>
          </p:nvSpPr>
          <p:spPr>
            <a:xfrm>
              <a:off x="3354247" y="2839713"/>
              <a:ext cx="579224" cy="563702"/>
            </a:xfrm>
            <a:custGeom>
              <a:avLst/>
              <a:gdLst/>
              <a:ahLst/>
              <a:cxnLst/>
              <a:rect l="l" t="t" r="r" b="b"/>
              <a:pathLst>
                <a:path w="25749" h="25059" extrusionOk="0">
                  <a:moveTo>
                    <a:pt x="19843" y="0"/>
                  </a:moveTo>
                  <a:cubicBezTo>
                    <a:pt x="19693" y="0"/>
                    <a:pt x="19543" y="30"/>
                    <a:pt x="19394" y="60"/>
                  </a:cubicBezTo>
                  <a:cubicBezTo>
                    <a:pt x="18045" y="270"/>
                    <a:pt x="16606" y="1259"/>
                    <a:pt x="15137" y="2818"/>
                  </a:cubicBezTo>
                  <a:cubicBezTo>
                    <a:pt x="13639" y="4407"/>
                    <a:pt x="12110" y="6595"/>
                    <a:pt x="10581" y="9322"/>
                  </a:cubicBezTo>
                  <a:cubicBezTo>
                    <a:pt x="7584" y="14718"/>
                    <a:pt x="5036" y="17116"/>
                    <a:pt x="2848" y="18674"/>
                  </a:cubicBezTo>
                  <a:cubicBezTo>
                    <a:pt x="1679" y="19544"/>
                    <a:pt x="1199" y="20743"/>
                    <a:pt x="899" y="21882"/>
                  </a:cubicBezTo>
                  <a:cubicBezTo>
                    <a:pt x="630" y="23021"/>
                    <a:pt x="480" y="24100"/>
                    <a:pt x="90" y="24639"/>
                  </a:cubicBezTo>
                  <a:cubicBezTo>
                    <a:pt x="0" y="24759"/>
                    <a:pt x="30" y="24939"/>
                    <a:pt x="150" y="25029"/>
                  </a:cubicBezTo>
                  <a:cubicBezTo>
                    <a:pt x="190" y="25049"/>
                    <a:pt x="233" y="25059"/>
                    <a:pt x="277" y="25059"/>
                  </a:cubicBezTo>
                  <a:cubicBezTo>
                    <a:pt x="363" y="25059"/>
                    <a:pt x="450" y="25019"/>
                    <a:pt x="510" y="24939"/>
                  </a:cubicBezTo>
                  <a:cubicBezTo>
                    <a:pt x="1019" y="24190"/>
                    <a:pt x="1139" y="23111"/>
                    <a:pt x="1409" y="22032"/>
                  </a:cubicBezTo>
                  <a:cubicBezTo>
                    <a:pt x="1709" y="20923"/>
                    <a:pt x="2128" y="19843"/>
                    <a:pt x="3148" y="19094"/>
                  </a:cubicBezTo>
                  <a:cubicBezTo>
                    <a:pt x="5396" y="17505"/>
                    <a:pt x="8033" y="15018"/>
                    <a:pt x="11061" y="9562"/>
                  </a:cubicBezTo>
                  <a:cubicBezTo>
                    <a:pt x="12559" y="6865"/>
                    <a:pt x="14058" y="4706"/>
                    <a:pt x="15527" y="3178"/>
                  </a:cubicBezTo>
                  <a:cubicBezTo>
                    <a:pt x="16966" y="1649"/>
                    <a:pt x="18314" y="750"/>
                    <a:pt x="19483" y="570"/>
                  </a:cubicBezTo>
                  <a:cubicBezTo>
                    <a:pt x="19603" y="540"/>
                    <a:pt x="19723" y="540"/>
                    <a:pt x="19843" y="540"/>
                  </a:cubicBezTo>
                  <a:cubicBezTo>
                    <a:pt x="20413" y="540"/>
                    <a:pt x="21012" y="750"/>
                    <a:pt x="21642" y="1050"/>
                  </a:cubicBezTo>
                  <a:cubicBezTo>
                    <a:pt x="22571" y="1529"/>
                    <a:pt x="23470" y="2249"/>
                    <a:pt x="24159" y="2848"/>
                  </a:cubicBezTo>
                  <a:cubicBezTo>
                    <a:pt x="24489" y="3148"/>
                    <a:pt x="24759" y="3418"/>
                    <a:pt x="24969" y="3597"/>
                  </a:cubicBezTo>
                  <a:cubicBezTo>
                    <a:pt x="25059" y="3687"/>
                    <a:pt x="25119" y="3777"/>
                    <a:pt x="25179" y="3837"/>
                  </a:cubicBezTo>
                  <a:cubicBezTo>
                    <a:pt x="25239" y="3897"/>
                    <a:pt x="25269" y="3927"/>
                    <a:pt x="25269" y="3927"/>
                  </a:cubicBezTo>
                  <a:cubicBezTo>
                    <a:pt x="25313" y="3972"/>
                    <a:pt x="25373" y="3995"/>
                    <a:pt x="25437" y="3995"/>
                  </a:cubicBezTo>
                  <a:cubicBezTo>
                    <a:pt x="25501" y="3995"/>
                    <a:pt x="25568" y="3972"/>
                    <a:pt x="25628" y="3927"/>
                  </a:cubicBezTo>
                  <a:cubicBezTo>
                    <a:pt x="25718" y="3837"/>
                    <a:pt x="25748" y="3657"/>
                    <a:pt x="25658" y="3567"/>
                  </a:cubicBezTo>
                  <a:cubicBezTo>
                    <a:pt x="25628" y="3567"/>
                    <a:pt x="24849" y="2668"/>
                    <a:pt x="23740" y="1799"/>
                  </a:cubicBezTo>
                  <a:cubicBezTo>
                    <a:pt x="23170" y="1349"/>
                    <a:pt x="22541" y="930"/>
                    <a:pt x="21881" y="570"/>
                  </a:cubicBezTo>
                  <a:cubicBezTo>
                    <a:pt x="21222" y="240"/>
                    <a:pt x="20533" y="0"/>
                    <a:pt x="1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679;p39">
              <a:extLst>
                <a:ext uri="{FF2B5EF4-FFF2-40B4-BE49-F238E27FC236}">
                  <a16:creationId xmlns:a16="http://schemas.microsoft.com/office/drawing/2014/main" id="{37C0EB38-3941-A11B-4E4E-8A978657497A}"/>
                </a:ext>
              </a:extLst>
            </p:cNvPr>
            <p:cNvSpPr/>
            <p:nvPr/>
          </p:nvSpPr>
          <p:spPr>
            <a:xfrm>
              <a:off x="3591591" y="3318991"/>
              <a:ext cx="20920" cy="68250"/>
            </a:xfrm>
            <a:custGeom>
              <a:avLst/>
              <a:gdLst/>
              <a:ahLst/>
              <a:cxnLst/>
              <a:rect l="l" t="t" r="r" b="b"/>
              <a:pathLst>
                <a:path w="930" h="3034" extrusionOk="0">
                  <a:moveTo>
                    <a:pt x="641" y="0"/>
                  </a:moveTo>
                  <a:cubicBezTo>
                    <a:pt x="532" y="0"/>
                    <a:pt x="412" y="82"/>
                    <a:pt x="360" y="186"/>
                  </a:cubicBezTo>
                  <a:cubicBezTo>
                    <a:pt x="120" y="1025"/>
                    <a:pt x="0" y="1865"/>
                    <a:pt x="0" y="2734"/>
                  </a:cubicBezTo>
                  <a:lnTo>
                    <a:pt x="0" y="2764"/>
                  </a:lnTo>
                  <a:cubicBezTo>
                    <a:pt x="0" y="2914"/>
                    <a:pt x="120" y="3034"/>
                    <a:pt x="270" y="3034"/>
                  </a:cubicBezTo>
                  <a:cubicBezTo>
                    <a:pt x="420" y="3034"/>
                    <a:pt x="540" y="2914"/>
                    <a:pt x="540" y="2764"/>
                  </a:cubicBezTo>
                  <a:lnTo>
                    <a:pt x="540" y="2734"/>
                  </a:lnTo>
                  <a:cubicBezTo>
                    <a:pt x="540" y="1925"/>
                    <a:pt x="660" y="1115"/>
                    <a:pt x="869" y="336"/>
                  </a:cubicBezTo>
                  <a:cubicBezTo>
                    <a:pt x="929" y="216"/>
                    <a:pt x="839" y="66"/>
                    <a:pt x="690" y="6"/>
                  </a:cubicBezTo>
                  <a:cubicBezTo>
                    <a:pt x="674" y="2"/>
                    <a:pt x="658" y="0"/>
                    <a:pt x="641"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680;p39">
              <a:extLst>
                <a:ext uri="{FF2B5EF4-FFF2-40B4-BE49-F238E27FC236}">
                  <a16:creationId xmlns:a16="http://schemas.microsoft.com/office/drawing/2014/main" id="{F41353B3-1716-5E65-5276-0AB2CDF8EBFE}"/>
                </a:ext>
              </a:extLst>
            </p:cNvPr>
            <p:cNvSpPr/>
            <p:nvPr/>
          </p:nvSpPr>
          <p:spPr>
            <a:xfrm>
              <a:off x="3187694" y="2935452"/>
              <a:ext cx="1240689" cy="2002460"/>
            </a:xfrm>
            <a:custGeom>
              <a:avLst/>
              <a:gdLst/>
              <a:ahLst/>
              <a:cxnLst/>
              <a:rect l="l" t="t" r="r" b="b"/>
              <a:pathLst>
                <a:path w="55154" h="89018" extrusionOk="0">
                  <a:moveTo>
                    <a:pt x="46760" y="1"/>
                  </a:moveTo>
                  <a:cubicBezTo>
                    <a:pt x="45951" y="1"/>
                    <a:pt x="45112" y="241"/>
                    <a:pt x="44362" y="870"/>
                  </a:cubicBezTo>
                  <a:cubicBezTo>
                    <a:pt x="43134" y="1829"/>
                    <a:pt x="40406" y="4167"/>
                    <a:pt x="37528" y="6535"/>
                  </a:cubicBezTo>
                  <a:cubicBezTo>
                    <a:pt x="34651" y="8903"/>
                    <a:pt x="31593" y="11331"/>
                    <a:pt x="29735" y="12470"/>
                  </a:cubicBezTo>
                  <a:cubicBezTo>
                    <a:pt x="27817" y="13609"/>
                    <a:pt x="26858" y="14299"/>
                    <a:pt x="26258" y="14958"/>
                  </a:cubicBezTo>
                  <a:cubicBezTo>
                    <a:pt x="25958" y="15318"/>
                    <a:pt x="25748" y="15647"/>
                    <a:pt x="25569" y="16037"/>
                  </a:cubicBezTo>
                  <a:cubicBezTo>
                    <a:pt x="25419" y="16397"/>
                    <a:pt x="25269" y="16816"/>
                    <a:pt x="25089" y="17356"/>
                  </a:cubicBezTo>
                  <a:cubicBezTo>
                    <a:pt x="25029" y="17476"/>
                    <a:pt x="25119" y="17626"/>
                    <a:pt x="25239" y="17686"/>
                  </a:cubicBezTo>
                  <a:cubicBezTo>
                    <a:pt x="25264" y="17691"/>
                    <a:pt x="25289" y="17693"/>
                    <a:pt x="25313" y="17693"/>
                  </a:cubicBezTo>
                  <a:cubicBezTo>
                    <a:pt x="25436" y="17693"/>
                    <a:pt x="25549" y="17631"/>
                    <a:pt x="25599" y="17506"/>
                  </a:cubicBezTo>
                  <a:cubicBezTo>
                    <a:pt x="25778" y="16996"/>
                    <a:pt x="25898" y="16577"/>
                    <a:pt x="26048" y="16247"/>
                  </a:cubicBezTo>
                  <a:cubicBezTo>
                    <a:pt x="26288" y="15737"/>
                    <a:pt x="26558" y="15348"/>
                    <a:pt x="27127" y="14838"/>
                  </a:cubicBezTo>
                  <a:cubicBezTo>
                    <a:pt x="27697" y="14358"/>
                    <a:pt x="28566" y="13759"/>
                    <a:pt x="30005" y="12920"/>
                  </a:cubicBezTo>
                  <a:cubicBezTo>
                    <a:pt x="31923" y="11721"/>
                    <a:pt x="34981" y="9323"/>
                    <a:pt x="37858" y="6955"/>
                  </a:cubicBezTo>
                  <a:cubicBezTo>
                    <a:pt x="40736" y="4557"/>
                    <a:pt x="43463" y="2249"/>
                    <a:pt x="44692" y="1260"/>
                  </a:cubicBezTo>
                  <a:cubicBezTo>
                    <a:pt x="45352" y="720"/>
                    <a:pt x="46041" y="510"/>
                    <a:pt x="46760" y="510"/>
                  </a:cubicBezTo>
                  <a:cubicBezTo>
                    <a:pt x="47630" y="510"/>
                    <a:pt x="48529" y="840"/>
                    <a:pt x="49368" y="1350"/>
                  </a:cubicBezTo>
                  <a:cubicBezTo>
                    <a:pt x="50177" y="1829"/>
                    <a:pt x="50927" y="2519"/>
                    <a:pt x="51526" y="3178"/>
                  </a:cubicBezTo>
                  <a:cubicBezTo>
                    <a:pt x="52156" y="3927"/>
                    <a:pt x="52965" y="4767"/>
                    <a:pt x="53595" y="5546"/>
                  </a:cubicBezTo>
                  <a:cubicBezTo>
                    <a:pt x="53894" y="5966"/>
                    <a:pt x="54164" y="6355"/>
                    <a:pt x="54344" y="6715"/>
                  </a:cubicBezTo>
                  <a:cubicBezTo>
                    <a:pt x="54524" y="7075"/>
                    <a:pt x="54644" y="7404"/>
                    <a:pt x="54644" y="7674"/>
                  </a:cubicBezTo>
                  <a:cubicBezTo>
                    <a:pt x="54644" y="7854"/>
                    <a:pt x="54584" y="8004"/>
                    <a:pt x="54494" y="8124"/>
                  </a:cubicBezTo>
                  <a:cubicBezTo>
                    <a:pt x="54404" y="8274"/>
                    <a:pt x="54284" y="8394"/>
                    <a:pt x="54044" y="8514"/>
                  </a:cubicBezTo>
                  <a:cubicBezTo>
                    <a:pt x="53714" y="8693"/>
                    <a:pt x="53355" y="8783"/>
                    <a:pt x="52935" y="8783"/>
                  </a:cubicBezTo>
                  <a:cubicBezTo>
                    <a:pt x="51976" y="8783"/>
                    <a:pt x="50807" y="8364"/>
                    <a:pt x="49908" y="7914"/>
                  </a:cubicBezTo>
                  <a:cubicBezTo>
                    <a:pt x="49488" y="7704"/>
                    <a:pt x="49098" y="7494"/>
                    <a:pt x="48829" y="7345"/>
                  </a:cubicBezTo>
                  <a:cubicBezTo>
                    <a:pt x="48679" y="7255"/>
                    <a:pt x="48559" y="7195"/>
                    <a:pt x="48499" y="7135"/>
                  </a:cubicBezTo>
                  <a:cubicBezTo>
                    <a:pt x="48439" y="7105"/>
                    <a:pt x="48379" y="7075"/>
                    <a:pt x="48379" y="7075"/>
                  </a:cubicBezTo>
                  <a:cubicBezTo>
                    <a:pt x="48334" y="7045"/>
                    <a:pt x="48282" y="7030"/>
                    <a:pt x="48229" y="7030"/>
                  </a:cubicBezTo>
                  <a:cubicBezTo>
                    <a:pt x="48177" y="7030"/>
                    <a:pt x="48124" y="7045"/>
                    <a:pt x="48079" y="7075"/>
                  </a:cubicBezTo>
                  <a:cubicBezTo>
                    <a:pt x="47570" y="7464"/>
                    <a:pt x="46790" y="8244"/>
                    <a:pt x="45891" y="9203"/>
                  </a:cubicBezTo>
                  <a:cubicBezTo>
                    <a:pt x="43163" y="12110"/>
                    <a:pt x="39297" y="16637"/>
                    <a:pt x="39297" y="16637"/>
                  </a:cubicBezTo>
                  <a:lnTo>
                    <a:pt x="39267" y="16696"/>
                  </a:lnTo>
                  <a:cubicBezTo>
                    <a:pt x="37738" y="19724"/>
                    <a:pt x="36719" y="23501"/>
                    <a:pt x="36090" y="26498"/>
                  </a:cubicBezTo>
                  <a:cubicBezTo>
                    <a:pt x="35460" y="29525"/>
                    <a:pt x="35220" y="31803"/>
                    <a:pt x="35220" y="31803"/>
                  </a:cubicBezTo>
                  <a:cubicBezTo>
                    <a:pt x="35190" y="31923"/>
                    <a:pt x="35250" y="32013"/>
                    <a:pt x="35340" y="32073"/>
                  </a:cubicBezTo>
                  <a:cubicBezTo>
                    <a:pt x="35386" y="32096"/>
                    <a:pt x="35432" y="32106"/>
                    <a:pt x="35474" y="32106"/>
                  </a:cubicBezTo>
                  <a:cubicBezTo>
                    <a:pt x="35543" y="32106"/>
                    <a:pt x="35603" y="32080"/>
                    <a:pt x="35640" y="32043"/>
                  </a:cubicBezTo>
                  <a:cubicBezTo>
                    <a:pt x="35640" y="32043"/>
                    <a:pt x="36839" y="30994"/>
                    <a:pt x="38098" y="29675"/>
                  </a:cubicBezTo>
                  <a:cubicBezTo>
                    <a:pt x="38727" y="29046"/>
                    <a:pt x="39387" y="28326"/>
                    <a:pt x="39896" y="27607"/>
                  </a:cubicBezTo>
                  <a:cubicBezTo>
                    <a:pt x="40436" y="26918"/>
                    <a:pt x="40855" y="26258"/>
                    <a:pt x="40975" y="25659"/>
                  </a:cubicBezTo>
                  <a:cubicBezTo>
                    <a:pt x="41215" y="24670"/>
                    <a:pt x="41875" y="23171"/>
                    <a:pt x="42744" y="21792"/>
                  </a:cubicBezTo>
                  <a:cubicBezTo>
                    <a:pt x="43613" y="20413"/>
                    <a:pt x="44722" y="19214"/>
                    <a:pt x="45711" y="18765"/>
                  </a:cubicBezTo>
                  <a:cubicBezTo>
                    <a:pt x="46191" y="18555"/>
                    <a:pt x="46581" y="18465"/>
                    <a:pt x="46880" y="18465"/>
                  </a:cubicBezTo>
                  <a:cubicBezTo>
                    <a:pt x="47240" y="18465"/>
                    <a:pt x="47510" y="18585"/>
                    <a:pt x="47690" y="18795"/>
                  </a:cubicBezTo>
                  <a:cubicBezTo>
                    <a:pt x="47869" y="19004"/>
                    <a:pt x="47989" y="19334"/>
                    <a:pt x="47989" y="19814"/>
                  </a:cubicBezTo>
                  <a:cubicBezTo>
                    <a:pt x="47989" y="20323"/>
                    <a:pt x="47839" y="20983"/>
                    <a:pt x="47570" y="21732"/>
                  </a:cubicBezTo>
                  <a:cubicBezTo>
                    <a:pt x="47000" y="23231"/>
                    <a:pt x="46820" y="24520"/>
                    <a:pt x="46670" y="25689"/>
                  </a:cubicBezTo>
                  <a:cubicBezTo>
                    <a:pt x="46551" y="26828"/>
                    <a:pt x="46461" y="27877"/>
                    <a:pt x="46101" y="28956"/>
                  </a:cubicBezTo>
                  <a:cubicBezTo>
                    <a:pt x="45711" y="30065"/>
                    <a:pt x="44962" y="32913"/>
                    <a:pt x="44063" y="35700"/>
                  </a:cubicBezTo>
                  <a:cubicBezTo>
                    <a:pt x="43613" y="37109"/>
                    <a:pt x="43134" y="38488"/>
                    <a:pt x="42654" y="39657"/>
                  </a:cubicBezTo>
                  <a:cubicBezTo>
                    <a:pt x="42174" y="40796"/>
                    <a:pt x="41695" y="41725"/>
                    <a:pt x="41275" y="42175"/>
                  </a:cubicBezTo>
                  <a:cubicBezTo>
                    <a:pt x="40855" y="42624"/>
                    <a:pt x="39866" y="43284"/>
                    <a:pt x="38607" y="44063"/>
                  </a:cubicBezTo>
                  <a:cubicBezTo>
                    <a:pt x="34741" y="46431"/>
                    <a:pt x="28146" y="49728"/>
                    <a:pt x="24849" y="51646"/>
                  </a:cubicBezTo>
                  <a:cubicBezTo>
                    <a:pt x="20413" y="54224"/>
                    <a:pt x="13699" y="59470"/>
                    <a:pt x="13699" y="59500"/>
                  </a:cubicBezTo>
                  <a:lnTo>
                    <a:pt x="13609" y="59560"/>
                  </a:lnTo>
                  <a:cubicBezTo>
                    <a:pt x="12890" y="61058"/>
                    <a:pt x="9502" y="68312"/>
                    <a:pt x="6295" y="75206"/>
                  </a:cubicBezTo>
                  <a:cubicBezTo>
                    <a:pt x="3088" y="82130"/>
                    <a:pt x="61" y="88665"/>
                    <a:pt x="61" y="88665"/>
                  </a:cubicBezTo>
                  <a:cubicBezTo>
                    <a:pt x="1" y="88785"/>
                    <a:pt x="61" y="88934"/>
                    <a:pt x="180" y="88994"/>
                  </a:cubicBezTo>
                  <a:cubicBezTo>
                    <a:pt x="221" y="89010"/>
                    <a:pt x="261" y="89018"/>
                    <a:pt x="299" y="89018"/>
                  </a:cubicBezTo>
                  <a:cubicBezTo>
                    <a:pt x="404" y="89018"/>
                    <a:pt x="496" y="88962"/>
                    <a:pt x="540" y="88874"/>
                  </a:cubicBezTo>
                  <a:cubicBezTo>
                    <a:pt x="540" y="88874"/>
                    <a:pt x="720" y="88455"/>
                    <a:pt x="1050" y="87735"/>
                  </a:cubicBezTo>
                  <a:cubicBezTo>
                    <a:pt x="2219" y="85218"/>
                    <a:pt x="5156" y="78863"/>
                    <a:pt x="7974" y="72838"/>
                  </a:cubicBezTo>
                  <a:cubicBezTo>
                    <a:pt x="10743" y="66916"/>
                    <a:pt x="13368" y="61283"/>
                    <a:pt x="14055" y="59869"/>
                  </a:cubicBezTo>
                  <a:lnTo>
                    <a:pt x="14055" y="59869"/>
                  </a:lnTo>
                  <a:cubicBezTo>
                    <a:pt x="14156" y="59790"/>
                    <a:pt x="14548" y="59486"/>
                    <a:pt x="15138" y="59050"/>
                  </a:cubicBezTo>
                  <a:cubicBezTo>
                    <a:pt x="17236" y="57431"/>
                    <a:pt x="21822" y="54014"/>
                    <a:pt x="25089" y="52096"/>
                  </a:cubicBezTo>
                  <a:cubicBezTo>
                    <a:pt x="27277" y="50837"/>
                    <a:pt x="30964" y="48919"/>
                    <a:pt x="34291" y="47120"/>
                  </a:cubicBezTo>
                  <a:cubicBezTo>
                    <a:pt x="35970" y="46191"/>
                    <a:pt x="37558" y="45322"/>
                    <a:pt x="38877" y="44513"/>
                  </a:cubicBezTo>
                  <a:cubicBezTo>
                    <a:pt x="40166" y="43733"/>
                    <a:pt x="41155" y="43044"/>
                    <a:pt x="41665" y="42534"/>
                  </a:cubicBezTo>
                  <a:cubicBezTo>
                    <a:pt x="42144" y="41995"/>
                    <a:pt x="42654" y="41036"/>
                    <a:pt x="43134" y="39867"/>
                  </a:cubicBezTo>
                  <a:cubicBezTo>
                    <a:pt x="43883" y="38098"/>
                    <a:pt x="44602" y="35820"/>
                    <a:pt x="45202" y="33782"/>
                  </a:cubicBezTo>
                  <a:cubicBezTo>
                    <a:pt x="45831" y="31744"/>
                    <a:pt x="46311" y="29915"/>
                    <a:pt x="46611" y="29106"/>
                  </a:cubicBezTo>
                  <a:cubicBezTo>
                    <a:pt x="46970" y="27967"/>
                    <a:pt x="47060" y="26888"/>
                    <a:pt x="47210" y="25749"/>
                  </a:cubicBezTo>
                  <a:cubicBezTo>
                    <a:pt x="47330" y="24580"/>
                    <a:pt x="47510" y="23351"/>
                    <a:pt x="48049" y="21912"/>
                  </a:cubicBezTo>
                  <a:cubicBezTo>
                    <a:pt x="48349" y="21103"/>
                    <a:pt x="48499" y="20413"/>
                    <a:pt x="48499" y="19814"/>
                  </a:cubicBezTo>
                  <a:cubicBezTo>
                    <a:pt x="48499" y="19244"/>
                    <a:pt x="48379" y="18795"/>
                    <a:pt x="48079" y="18435"/>
                  </a:cubicBezTo>
                  <a:cubicBezTo>
                    <a:pt x="47809" y="18105"/>
                    <a:pt x="47360" y="17925"/>
                    <a:pt x="46880" y="17925"/>
                  </a:cubicBezTo>
                  <a:cubicBezTo>
                    <a:pt x="46461" y="17925"/>
                    <a:pt x="46011" y="18045"/>
                    <a:pt x="45501" y="18285"/>
                  </a:cubicBezTo>
                  <a:cubicBezTo>
                    <a:pt x="44332" y="18825"/>
                    <a:pt x="43223" y="20114"/>
                    <a:pt x="42294" y="21522"/>
                  </a:cubicBezTo>
                  <a:cubicBezTo>
                    <a:pt x="41395" y="22931"/>
                    <a:pt x="40736" y="24460"/>
                    <a:pt x="40466" y="25539"/>
                  </a:cubicBezTo>
                  <a:cubicBezTo>
                    <a:pt x="40376" y="25988"/>
                    <a:pt x="39986" y="26648"/>
                    <a:pt x="39507" y="27307"/>
                  </a:cubicBezTo>
                  <a:cubicBezTo>
                    <a:pt x="38727" y="28297"/>
                    <a:pt x="37678" y="29406"/>
                    <a:pt x="36839" y="30245"/>
                  </a:cubicBezTo>
                  <a:cubicBezTo>
                    <a:pt x="36437" y="30594"/>
                    <a:pt x="36106" y="30918"/>
                    <a:pt x="35826" y="31176"/>
                  </a:cubicBezTo>
                  <a:lnTo>
                    <a:pt x="35826" y="31176"/>
                  </a:lnTo>
                  <a:cubicBezTo>
                    <a:pt x="36110" y="28954"/>
                    <a:pt x="37235" y="21845"/>
                    <a:pt x="39746" y="16936"/>
                  </a:cubicBezTo>
                  <a:lnTo>
                    <a:pt x="39744" y="16935"/>
                  </a:lnTo>
                  <a:lnTo>
                    <a:pt x="39744" y="16935"/>
                  </a:lnTo>
                  <a:cubicBezTo>
                    <a:pt x="39847" y="16817"/>
                    <a:pt x="40234" y="16371"/>
                    <a:pt x="40796" y="15707"/>
                  </a:cubicBezTo>
                  <a:cubicBezTo>
                    <a:pt x="41815" y="14538"/>
                    <a:pt x="43373" y="12740"/>
                    <a:pt x="44842" y="11121"/>
                  </a:cubicBezTo>
                  <a:cubicBezTo>
                    <a:pt x="45591" y="10312"/>
                    <a:pt x="46311" y="9533"/>
                    <a:pt x="46910" y="8903"/>
                  </a:cubicBezTo>
                  <a:cubicBezTo>
                    <a:pt x="47454" y="8360"/>
                    <a:pt x="47930" y="7906"/>
                    <a:pt x="48262" y="7618"/>
                  </a:cubicBezTo>
                  <a:lnTo>
                    <a:pt x="48262" y="7618"/>
                  </a:lnTo>
                  <a:cubicBezTo>
                    <a:pt x="48509" y="7767"/>
                    <a:pt x="49035" y="8073"/>
                    <a:pt x="49698" y="8394"/>
                  </a:cubicBezTo>
                  <a:cubicBezTo>
                    <a:pt x="50627" y="8843"/>
                    <a:pt x="51826" y="9293"/>
                    <a:pt x="52935" y="9293"/>
                  </a:cubicBezTo>
                  <a:cubicBezTo>
                    <a:pt x="53415" y="9293"/>
                    <a:pt x="53864" y="9203"/>
                    <a:pt x="54284" y="8993"/>
                  </a:cubicBezTo>
                  <a:cubicBezTo>
                    <a:pt x="54584" y="8843"/>
                    <a:pt x="54793" y="8633"/>
                    <a:pt x="54943" y="8424"/>
                  </a:cubicBezTo>
                  <a:cubicBezTo>
                    <a:pt x="55093" y="8184"/>
                    <a:pt x="55153" y="7914"/>
                    <a:pt x="55153" y="7674"/>
                  </a:cubicBezTo>
                  <a:cubicBezTo>
                    <a:pt x="55153" y="7285"/>
                    <a:pt x="55033" y="6865"/>
                    <a:pt x="54823" y="6475"/>
                  </a:cubicBezTo>
                  <a:cubicBezTo>
                    <a:pt x="54194" y="5246"/>
                    <a:pt x="52875" y="3927"/>
                    <a:pt x="51916" y="2848"/>
                  </a:cubicBezTo>
                  <a:cubicBezTo>
                    <a:pt x="51287" y="2129"/>
                    <a:pt x="50507" y="1440"/>
                    <a:pt x="49638" y="900"/>
                  </a:cubicBezTo>
                  <a:cubicBezTo>
                    <a:pt x="48739" y="361"/>
                    <a:pt x="47780" y="1"/>
                    <a:pt x="46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681;p39">
              <a:extLst>
                <a:ext uri="{FF2B5EF4-FFF2-40B4-BE49-F238E27FC236}">
                  <a16:creationId xmlns:a16="http://schemas.microsoft.com/office/drawing/2014/main" id="{60546A83-DE03-8960-1A73-152160CBB98C}"/>
                </a:ext>
              </a:extLst>
            </p:cNvPr>
            <p:cNvSpPr/>
            <p:nvPr/>
          </p:nvSpPr>
          <p:spPr>
            <a:xfrm>
              <a:off x="2801342" y="3259784"/>
              <a:ext cx="1290583" cy="1219769"/>
            </a:xfrm>
            <a:custGeom>
              <a:avLst/>
              <a:gdLst/>
              <a:ahLst/>
              <a:cxnLst/>
              <a:rect l="l" t="t" r="r" b="b"/>
              <a:pathLst>
                <a:path w="57372" h="54224" extrusionOk="0">
                  <a:moveTo>
                    <a:pt x="35820" y="2638"/>
                  </a:moveTo>
                  <a:cubicBezTo>
                    <a:pt x="35969" y="2698"/>
                    <a:pt x="36059" y="2848"/>
                    <a:pt x="35999" y="2968"/>
                  </a:cubicBezTo>
                  <a:cubicBezTo>
                    <a:pt x="35790" y="3747"/>
                    <a:pt x="35670" y="4557"/>
                    <a:pt x="35670" y="5366"/>
                  </a:cubicBezTo>
                  <a:lnTo>
                    <a:pt x="35670" y="5396"/>
                  </a:lnTo>
                  <a:cubicBezTo>
                    <a:pt x="35670" y="5546"/>
                    <a:pt x="35550" y="5666"/>
                    <a:pt x="35400" y="5666"/>
                  </a:cubicBezTo>
                  <a:cubicBezTo>
                    <a:pt x="35250" y="5666"/>
                    <a:pt x="35130" y="5546"/>
                    <a:pt x="35130" y="5396"/>
                  </a:cubicBezTo>
                  <a:lnTo>
                    <a:pt x="35130" y="5366"/>
                  </a:lnTo>
                  <a:cubicBezTo>
                    <a:pt x="35130" y="4497"/>
                    <a:pt x="35250" y="3657"/>
                    <a:pt x="35490" y="2818"/>
                  </a:cubicBezTo>
                  <a:cubicBezTo>
                    <a:pt x="35550" y="2698"/>
                    <a:pt x="35640" y="2638"/>
                    <a:pt x="35760" y="2638"/>
                  </a:cubicBezTo>
                  <a:close/>
                  <a:moveTo>
                    <a:pt x="28926" y="0"/>
                  </a:moveTo>
                  <a:cubicBezTo>
                    <a:pt x="28686" y="0"/>
                    <a:pt x="28446" y="30"/>
                    <a:pt x="28236" y="60"/>
                  </a:cubicBezTo>
                  <a:cubicBezTo>
                    <a:pt x="28056" y="180"/>
                    <a:pt x="27906" y="330"/>
                    <a:pt x="27727" y="420"/>
                  </a:cubicBezTo>
                  <a:cubicBezTo>
                    <a:pt x="26707" y="1169"/>
                    <a:pt x="26288" y="2249"/>
                    <a:pt x="25988" y="3358"/>
                  </a:cubicBezTo>
                  <a:cubicBezTo>
                    <a:pt x="25718" y="4437"/>
                    <a:pt x="25598" y="5516"/>
                    <a:pt x="25089" y="6265"/>
                  </a:cubicBezTo>
                  <a:cubicBezTo>
                    <a:pt x="25029" y="6355"/>
                    <a:pt x="24969" y="6385"/>
                    <a:pt x="24879" y="6385"/>
                  </a:cubicBezTo>
                  <a:cubicBezTo>
                    <a:pt x="24819" y="6385"/>
                    <a:pt x="24759" y="6385"/>
                    <a:pt x="24729" y="6355"/>
                  </a:cubicBezTo>
                  <a:cubicBezTo>
                    <a:pt x="24609" y="6265"/>
                    <a:pt x="24579" y="6085"/>
                    <a:pt x="24669" y="5965"/>
                  </a:cubicBezTo>
                  <a:cubicBezTo>
                    <a:pt x="25059" y="5426"/>
                    <a:pt x="25209" y="4347"/>
                    <a:pt x="25478" y="3208"/>
                  </a:cubicBezTo>
                  <a:cubicBezTo>
                    <a:pt x="25508" y="3088"/>
                    <a:pt x="25568" y="2968"/>
                    <a:pt x="25598" y="2818"/>
                  </a:cubicBezTo>
                  <a:lnTo>
                    <a:pt x="25598" y="2818"/>
                  </a:lnTo>
                  <a:cubicBezTo>
                    <a:pt x="24699" y="4946"/>
                    <a:pt x="23890" y="7854"/>
                    <a:pt x="23650" y="8813"/>
                  </a:cubicBezTo>
                  <a:cubicBezTo>
                    <a:pt x="19304" y="25149"/>
                    <a:pt x="15137" y="34411"/>
                    <a:pt x="5606" y="45441"/>
                  </a:cubicBezTo>
                  <a:cubicBezTo>
                    <a:pt x="3807" y="47540"/>
                    <a:pt x="2188" y="49098"/>
                    <a:pt x="480" y="51077"/>
                  </a:cubicBezTo>
                  <a:cubicBezTo>
                    <a:pt x="150" y="51436"/>
                    <a:pt x="0" y="51886"/>
                    <a:pt x="0" y="52306"/>
                  </a:cubicBezTo>
                  <a:cubicBezTo>
                    <a:pt x="0" y="53295"/>
                    <a:pt x="810" y="54224"/>
                    <a:pt x="1889" y="54224"/>
                  </a:cubicBezTo>
                  <a:cubicBezTo>
                    <a:pt x="2039" y="54224"/>
                    <a:pt x="2159" y="54194"/>
                    <a:pt x="2278" y="54164"/>
                  </a:cubicBezTo>
                  <a:cubicBezTo>
                    <a:pt x="7314" y="53205"/>
                    <a:pt x="12649" y="49848"/>
                    <a:pt x="17535" y="49848"/>
                  </a:cubicBezTo>
                  <a:cubicBezTo>
                    <a:pt x="19034" y="49848"/>
                    <a:pt x="20503" y="50177"/>
                    <a:pt x="21882" y="50987"/>
                  </a:cubicBezTo>
                  <a:cubicBezTo>
                    <a:pt x="22691" y="51466"/>
                    <a:pt x="23560" y="51766"/>
                    <a:pt x="24459" y="51856"/>
                  </a:cubicBezTo>
                  <a:cubicBezTo>
                    <a:pt x="24639" y="51886"/>
                    <a:pt x="24819" y="51886"/>
                    <a:pt x="24969" y="51886"/>
                  </a:cubicBezTo>
                  <a:cubicBezTo>
                    <a:pt x="29015" y="51886"/>
                    <a:pt x="28206" y="46730"/>
                    <a:pt x="30304" y="44272"/>
                  </a:cubicBezTo>
                  <a:cubicBezTo>
                    <a:pt x="33152" y="40885"/>
                    <a:pt x="38008" y="37648"/>
                    <a:pt x="41994" y="35820"/>
                  </a:cubicBezTo>
                  <a:cubicBezTo>
                    <a:pt x="45261" y="34321"/>
                    <a:pt x="48679" y="32223"/>
                    <a:pt x="51706" y="30334"/>
                  </a:cubicBezTo>
                  <a:cubicBezTo>
                    <a:pt x="54164" y="28806"/>
                    <a:pt x="57371" y="26318"/>
                    <a:pt x="57371" y="23530"/>
                  </a:cubicBezTo>
                  <a:cubicBezTo>
                    <a:pt x="57371" y="22841"/>
                    <a:pt x="57161" y="22151"/>
                    <a:pt x="56712" y="21432"/>
                  </a:cubicBezTo>
                  <a:cubicBezTo>
                    <a:pt x="56352" y="20773"/>
                    <a:pt x="55782" y="20533"/>
                    <a:pt x="55033" y="20533"/>
                  </a:cubicBezTo>
                  <a:cubicBezTo>
                    <a:pt x="54164" y="20533"/>
                    <a:pt x="53055" y="20892"/>
                    <a:pt x="51946" y="21222"/>
                  </a:cubicBezTo>
                  <a:cubicBezTo>
                    <a:pt x="50807" y="21582"/>
                    <a:pt x="49638" y="21912"/>
                    <a:pt x="48619" y="21912"/>
                  </a:cubicBezTo>
                  <a:cubicBezTo>
                    <a:pt x="47809" y="21912"/>
                    <a:pt x="47090" y="21702"/>
                    <a:pt x="46550" y="21132"/>
                  </a:cubicBezTo>
                  <a:cubicBezTo>
                    <a:pt x="46011" y="20563"/>
                    <a:pt x="45711" y="19843"/>
                    <a:pt x="45651" y="19064"/>
                  </a:cubicBezTo>
                  <a:cubicBezTo>
                    <a:pt x="45621" y="18884"/>
                    <a:pt x="45621" y="18704"/>
                    <a:pt x="45621" y="18525"/>
                  </a:cubicBezTo>
                  <a:cubicBezTo>
                    <a:pt x="45621" y="15407"/>
                    <a:pt x="48499" y="12440"/>
                    <a:pt x="48858" y="9292"/>
                  </a:cubicBezTo>
                  <a:cubicBezTo>
                    <a:pt x="48888" y="8873"/>
                    <a:pt x="48948" y="8363"/>
                    <a:pt x="48948" y="7794"/>
                  </a:cubicBezTo>
                  <a:cubicBezTo>
                    <a:pt x="48948" y="5156"/>
                    <a:pt x="48259" y="1349"/>
                    <a:pt x="45231" y="420"/>
                  </a:cubicBezTo>
                  <a:cubicBezTo>
                    <a:pt x="45022" y="360"/>
                    <a:pt x="44812" y="330"/>
                    <a:pt x="44632" y="330"/>
                  </a:cubicBezTo>
                  <a:cubicBezTo>
                    <a:pt x="44542" y="330"/>
                    <a:pt x="44482" y="330"/>
                    <a:pt x="44392" y="360"/>
                  </a:cubicBezTo>
                  <a:cubicBezTo>
                    <a:pt x="44362" y="390"/>
                    <a:pt x="44332" y="390"/>
                    <a:pt x="44302" y="420"/>
                  </a:cubicBezTo>
                  <a:cubicBezTo>
                    <a:pt x="43733" y="930"/>
                    <a:pt x="43463" y="1319"/>
                    <a:pt x="43223" y="1829"/>
                  </a:cubicBezTo>
                  <a:cubicBezTo>
                    <a:pt x="43073" y="2159"/>
                    <a:pt x="42953" y="2578"/>
                    <a:pt x="42774" y="3088"/>
                  </a:cubicBezTo>
                  <a:cubicBezTo>
                    <a:pt x="42714" y="3208"/>
                    <a:pt x="42624" y="3268"/>
                    <a:pt x="42504" y="3268"/>
                  </a:cubicBezTo>
                  <a:lnTo>
                    <a:pt x="42414" y="3268"/>
                  </a:lnTo>
                  <a:cubicBezTo>
                    <a:pt x="42324" y="3238"/>
                    <a:pt x="42264" y="3118"/>
                    <a:pt x="42264" y="3028"/>
                  </a:cubicBezTo>
                  <a:cubicBezTo>
                    <a:pt x="41994" y="3987"/>
                    <a:pt x="41874" y="5096"/>
                    <a:pt x="41874" y="6235"/>
                  </a:cubicBezTo>
                  <a:cubicBezTo>
                    <a:pt x="40675" y="3807"/>
                    <a:pt x="39836" y="1289"/>
                    <a:pt x="37858" y="1289"/>
                  </a:cubicBezTo>
                  <a:cubicBezTo>
                    <a:pt x="37738" y="1289"/>
                    <a:pt x="37588" y="1319"/>
                    <a:pt x="37438" y="1349"/>
                  </a:cubicBezTo>
                  <a:cubicBezTo>
                    <a:pt x="35490" y="1439"/>
                    <a:pt x="34471" y="3028"/>
                    <a:pt x="34471" y="6235"/>
                  </a:cubicBezTo>
                  <a:cubicBezTo>
                    <a:pt x="34471" y="6385"/>
                    <a:pt x="34471" y="6505"/>
                    <a:pt x="34471" y="6655"/>
                  </a:cubicBezTo>
                  <a:cubicBezTo>
                    <a:pt x="31803" y="6115"/>
                    <a:pt x="31803" y="3897"/>
                    <a:pt x="31473" y="1739"/>
                  </a:cubicBezTo>
                  <a:cubicBezTo>
                    <a:pt x="31263" y="510"/>
                    <a:pt x="30094" y="0"/>
                    <a:pt x="289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682;p39">
              <a:extLst>
                <a:ext uri="{FF2B5EF4-FFF2-40B4-BE49-F238E27FC236}">
                  <a16:creationId xmlns:a16="http://schemas.microsoft.com/office/drawing/2014/main" id="{A3B9258D-53FB-1C3E-314A-B4B985882484}"/>
                </a:ext>
              </a:extLst>
            </p:cNvPr>
            <p:cNvSpPr/>
            <p:nvPr/>
          </p:nvSpPr>
          <p:spPr>
            <a:xfrm>
              <a:off x="3354247" y="3261134"/>
              <a:ext cx="82287" cy="142281"/>
            </a:xfrm>
            <a:custGeom>
              <a:avLst/>
              <a:gdLst/>
              <a:ahLst/>
              <a:cxnLst/>
              <a:rect l="l" t="t" r="r" b="b"/>
              <a:pathLst>
                <a:path w="3658" h="6325" extrusionOk="0">
                  <a:moveTo>
                    <a:pt x="3657" y="0"/>
                  </a:moveTo>
                  <a:lnTo>
                    <a:pt x="3657" y="0"/>
                  </a:lnTo>
                  <a:cubicBezTo>
                    <a:pt x="3207" y="90"/>
                    <a:pt x="2818" y="210"/>
                    <a:pt x="2488" y="420"/>
                  </a:cubicBezTo>
                  <a:cubicBezTo>
                    <a:pt x="2009" y="690"/>
                    <a:pt x="1499" y="1619"/>
                    <a:pt x="1019" y="2758"/>
                  </a:cubicBezTo>
                  <a:cubicBezTo>
                    <a:pt x="989" y="2908"/>
                    <a:pt x="929" y="3028"/>
                    <a:pt x="899" y="3148"/>
                  </a:cubicBezTo>
                  <a:cubicBezTo>
                    <a:pt x="630" y="4287"/>
                    <a:pt x="480" y="5366"/>
                    <a:pt x="90" y="5905"/>
                  </a:cubicBezTo>
                  <a:cubicBezTo>
                    <a:pt x="0" y="6025"/>
                    <a:pt x="30" y="6205"/>
                    <a:pt x="150" y="6295"/>
                  </a:cubicBezTo>
                  <a:cubicBezTo>
                    <a:pt x="180" y="6325"/>
                    <a:pt x="240" y="6325"/>
                    <a:pt x="300" y="6325"/>
                  </a:cubicBezTo>
                  <a:cubicBezTo>
                    <a:pt x="390" y="6325"/>
                    <a:pt x="450" y="6295"/>
                    <a:pt x="510" y="6205"/>
                  </a:cubicBezTo>
                  <a:cubicBezTo>
                    <a:pt x="1019" y="5456"/>
                    <a:pt x="1139" y="4377"/>
                    <a:pt x="1409" y="3298"/>
                  </a:cubicBezTo>
                  <a:cubicBezTo>
                    <a:pt x="1709" y="2189"/>
                    <a:pt x="2128" y="1109"/>
                    <a:pt x="3148" y="360"/>
                  </a:cubicBezTo>
                  <a:cubicBezTo>
                    <a:pt x="3327" y="270"/>
                    <a:pt x="3477" y="120"/>
                    <a:pt x="3657"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683;p39">
              <a:extLst>
                <a:ext uri="{FF2B5EF4-FFF2-40B4-BE49-F238E27FC236}">
                  <a16:creationId xmlns:a16="http://schemas.microsoft.com/office/drawing/2014/main" id="{D491E70B-EAEA-661D-E4AC-41560A54D4BC}"/>
                </a:ext>
              </a:extLst>
            </p:cNvPr>
            <p:cNvSpPr/>
            <p:nvPr/>
          </p:nvSpPr>
          <p:spPr>
            <a:xfrm>
              <a:off x="3591591" y="3319126"/>
              <a:ext cx="20920" cy="68115"/>
            </a:xfrm>
            <a:custGeom>
              <a:avLst/>
              <a:gdLst/>
              <a:ahLst/>
              <a:cxnLst/>
              <a:rect l="l" t="t" r="r" b="b"/>
              <a:pathLst>
                <a:path w="930" h="3028" extrusionOk="0">
                  <a:moveTo>
                    <a:pt x="630" y="0"/>
                  </a:moveTo>
                  <a:cubicBezTo>
                    <a:pt x="510" y="0"/>
                    <a:pt x="420" y="60"/>
                    <a:pt x="360" y="180"/>
                  </a:cubicBezTo>
                  <a:cubicBezTo>
                    <a:pt x="120" y="1019"/>
                    <a:pt x="0" y="1859"/>
                    <a:pt x="0" y="2728"/>
                  </a:cubicBezTo>
                  <a:lnTo>
                    <a:pt x="0" y="2758"/>
                  </a:lnTo>
                  <a:cubicBezTo>
                    <a:pt x="0" y="2908"/>
                    <a:pt x="120" y="3028"/>
                    <a:pt x="270" y="3028"/>
                  </a:cubicBezTo>
                  <a:cubicBezTo>
                    <a:pt x="420" y="3028"/>
                    <a:pt x="540" y="2908"/>
                    <a:pt x="540" y="2758"/>
                  </a:cubicBezTo>
                  <a:lnTo>
                    <a:pt x="540" y="2728"/>
                  </a:lnTo>
                  <a:cubicBezTo>
                    <a:pt x="540" y="1919"/>
                    <a:pt x="660" y="1109"/>
                    <a:pt x="869" y="330"/>
                  </a:cubicBezTo>
                  <a:cubicBezTo>
                    <a:pt x="929" y="210"/>
                    <a:pt x="839" y="6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684;p39">
              <a:extLst>
                <a:ext uri="{FF2B5EF4-FFF2-40B4-BE49-F238E27FC236}">
                  <a16:creationId xmlns:a16="http://schemas.microsoft.com/office/drawing/2014/main" id="{29160B5D-DB59-C6AE-A96E-D0596E4A8046}"/>
                </a:ext>
              </a:extLst>
            </p:cNvPr>
            <p:cNvSpPr/>
            <p:nvPr/>
          </p:nvSpPr>
          <p:spPr>
            <a:xfrm>
              <a:off x="3752071" y="3267883"/>
              <a:ext cx="47892" cy="65415"/>
            </a:xfrm>
            <a:custGeom>
              <a:avLst/>
              <a:gdLst/>
              <a:ahLst/>
              <a:cxnLst/>
              <a:rect l="l" t="t" r="r" b="b"/>
              <a:pathLst>
                <a:path w="2129" h="2908" extrusionOk="0">
                  <a:moveTo>
                    <a:pt x="2128" y="0"/>
                  </a:moveTo>
                  <a:cubicBezTo>
                    <a:pt x="1109" y="120"/>
                    <a:pt x="390" y="1199"/>
                    <a:pt x="0" y="2668"/>
                  </a:cubicBezTo>
                  <a:cubicBezTo>
                    <a:pt x="0" y="2758"/>
                    <a:pt x="60" y="2878"/>
                    <a:pt x="150" y="2908"/>
                  </a:cubicBezTo>
                  <a:lnTo>
                    <a:pt x="240" y="2908"/>
                  </a:lnTo>
                  <a:cubicBezTo>
                    <a:pt x="360" y="2908"/>
                    <a:pt x="450" y="2848"/>
                    <a:pt x="510" y="2728"/>
                  </a:cubicBezTo>
                  <a:cubicBezTo>
                    <a:pt x="689" y="2218"/>
                    <a:pt x="809" y="1799"/>
                    <a:pt x="959" y="1469"/>
                  </a:cubicBezTo>
                  <a:cubicBezTo>
                    <a:pt x="1199" y="959"/>
                    <a:pt x="1469" y="570"/>
                    <a:pt x="2038" y="60"/>
                  </a:cubicBezTo>
                  <a:cubicBezTo>
                    <a:pt x="2068" y="30"/>
                    <a:pt x="2098" y="30"/>
                    <a:pt x="2128" y="0"/>
                  </a:cubicBezTo>
                  <a:close/>
                </a:path>
              </a:pathLst>
            </a:custGeom>
            <a:solidFill>
              <a:srgbClr val="5F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685;p39">
              <a:extLst>
                <a:ext uri="{FF2B5EF4-FFF2-40B4-BE49-F238E27FC236}">
                  <a16:creationId xmlns:a16="http://schemas.microsoft.com/office/drawing/2014/main" id="{BE511046-9862-C1C0-9127-A7EC844FF161}"/>
                </a:ext>
              </a:extLst>
            </p:cNvPr>
            <p:cNvSpPr/>
            <p:nvPr/>
          </p:nvSpPr>
          <p:spPr>
            <a:xfrm>
              <a:off x="5820711" y="3334108"/>
              <a:ext cx="25644" cy="78193"/>
            </a:xfrm>
            <a:custGeom>
              <a:avLst/>
              <a:gdLst/>
              <a:ahLst/>
              <a:cxnLst/>
              <a:rect l="l" t="t" r="r" b="b"/>
              <a:pathLst>
                <a:path w="1140" h="3476" extrusionOk="0">
                  <a:moveTo>
                    <a:pt x="282" y="0"/>
                  </a:moveTo>
                  <a:cubicBezTo>
                    <a:pt x="247" y="0"/>
                    <a:pt x="213" y="8"/>
                    <a:pt x="181" y="24"/>
                  </a:cubicBezTo>
                  <a:cubicBezTo>
                    <a:pt x="31" y="84"/>
                    <a:pt x="1" y="233"/>
                    <a:pt x="61" y="383"/>
                  </a:cubicBezTo>
                  <a:cubicBezTo>
                    <a:pt x="421" y="1103"/>
                    <a:pt x="600" y="1912"/>
                    <a:pt x="600" y="2751"/>
                  </a:cubicBezTo>
                  <a:cubicBezTo>
                    <a:pt x="600" y="2901"/>
                    <a:pt x="600" y="3051"/>
                    <a:pt x="600" y="3201"/>
                  </a:cubicBezTo>
                  <a:cubicBezTo>
                    <a:pt x="570" y="3351"/>
                    <a:pt x="690" y="3471"/>
                    <a:pt x="840" y="3471"/>
                  </a:cubicBezTo>
                  <a:cubicBezTo>
                    <a:pt x="856" y="3474"/>
                    <a:pt x="871" y="3475"/>
                    <a:pt x="886" y="3475"/>
                  </a:cubicBezTo>
                  <a:cubicBezTo>
                    <a:pt x="1014" y="3475"/>
                    <a:pt x="1110" y="3365"/>
                    <a:pt x="1110" y="3231"/>
                  </a:cubicBezTo>
                  <a:cubicBezTo>
                    <a:pt x="1140" y="3081"/>
                    <a:pt x="1140" y="2901"/>
                    <a:pt x="1140" y="2751"/>
                  </a:cubicBezTo>
                  <a:cubicBezTo>
                    <a:pt x="1140" y="1852"/>
                    <a:pt x="930" y="953"/>
                    <a:pt x="540" y="143"/>
                  </a:cubicBezTo>
                  <a:cubicBezTo>
                    <a:pt x="475" y="56"/>
                    <a:pt x="377"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686;p39">
              <a:extLst>
                <a:ext uri="{FF2B5EF4-FFF2-40B4-BE49-F238E27FC236}">
                  <a16:creationId xmlns:a16="http://schemas.microsoft.com/office/drawing/2014/main" id="{F7C755F4-68B9-3283-14ED-23F210D2C353}"/>
                </a:ext>
              </a:extLst>
            </p:cNvPr>
            <p:cNvSpPr/>
            <p:nvPr/>
          </p:nvSpPr>
          <p:spPr>
            <a:xfrm>
              <a:off x="5264455" y="2982534"/>
              <a:ext cx="70139" cy="26567"/>
            </a:xfrm>
            <a:custGeom>
              <a:avLst/>
              <a:gdLst/>
              <a:ahLst/>
              <a:cxnLst/>
              <a:rect l="l" t="t" r="r" b="b"/>
              <a:pathLst>
                <a:path w="3118" h="1181" extrusionOk="0">
                  <a:moveTo>
                    <a:pt x="2817" y="0"/>
                  </a:moveTo>
                  <a:cubicBezTo>
                    <a:pt x="2797" y="0"/>
                    <a:pt x="2778" y="2"/>
                    <a:pt x="2758" y="6"/>
                  </a:cubicBezTo>
                  <a:lnTo>
                    <a:pt x="240" y="665"/>
                  </a:lnTo>
                  <a:cubicBezTo>
                    <a:pt x="90" y="695"/>
                    <a:pt x="0" y="845"/>
                    <a:pt x="30" y="995"/>
                  </a:cubicBezTo>
                  <a:cubicBezTo>
                    <a:pt x="82" y="1099"/>
                    <a:pt x="180" y="1181"/>
                    <a:pt x="302" y="1181"/>
                  </a:cubicBezTo>
                  <a:cubicBezTo>
                    <a:pt x="321" y="1181"/>
                    <a:pt x="340" y="1179"/>
                    <a:pt x="360" y="1175"/>
                  </a:cubicBezTo>
                  <a:lnTo>
                    <a:pt x="2908" y="516"/>
                  </a:lnTo>
                  <a:cubicBezTo>
                    <a:pt x="3028" y="486"/>
                    <a:pt x="3118" y="336"/>
                    <a:pt x="3088" y="186"/>
                  </a:cubicBezTo>
                  <a:cubicBezTo>
                    <a:pt x="3062" y="82"/>
                    <a:pt x="2945" y="0"/>
                    <a:pt x="2817" y="0"/>
                  </a:cubicBezTo>
                  <a:close/>
                </a:path>
              </a:pathLst>
            </a:custGeom>
            <a:solidFill>
              <a:srgbClr val="17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687;p39">
              <a:extLst>
                <a:ext uri="{FF2B5EF4-FFF2-40B4-BE49-F238E27FC236}">
                  <a16:creationId xmlns:a16="http://schemas.microsoft.com/office/drawing/2014/main" id="{44E28976-F6A7-5E52-5DE8-E1D970116795}"/>
                </a:ext>
              </a:extLst>
            </p:cNvPr>
            <p:cNvSpPr/>
            <p:nvPr/>
          </p:nvSpPr>
          <p:spPr>
            <a:xfrm>
              <a:off x="5688575" y="3346120"/>
              <a:ext cx="22270" cy="72951"/>
            </a:xfrm>
            <a:custGeom>
              <a:avLst/>
              <a:gdLst/>
              <a:ahLst/>
              <a:cxnLst/>
              <a:rect l="l" t="t" r="r" b="b"/>
              <a:pathLst>
                <a:path w="990" h="3243" extrusionOk="0">
                  <a:moveTo>
                    <a:pt x="306" y="0"/>
                  </a:moveTo>
                  <a:cubicBezTo>
                    <a:pt x="262" y="0"/>
                    <a:pt x="218" y="10"/>
                    <a:pt x="180" y="29"/>
                  </a:cubicBezTo>
                  <a:cubicBezTo>
                    <a:pt x="60" y="89"/>
                    <a:pt x="0" y="239"/>
                    <a:pt x="60" y="389"/>
                  </a:cubicBezTo>
                  <a:cubicBezTo>
                    <a:pt x="330" y="898"/>
                    <a:pt x="480" y="1498"/>
                    <a:pt x="480" y="2067"/>
                  </a:cubicBezTo>
                  <a:cubicBezTo>
                    <a:pt x="480" y="2367"/>
                    <a:pt x="450" y="2637"/>
                    <a:pt x="360" y="2937"/>
                  </a:cubicBezTo>
                  <a:cubicBezTo>
                    <a:pt x="330" y="3057"/>
                    <a:pt x="420" y="3206"/>
                    <a:pt x="570" y="3236"/>
                  </a:cubicBezTo>
                  <a:cubicBezTo>
                    <a:pt x="589" y="3240"/>
                    <a:pt x="608" y="3242"/>
                    <a:pt x="627" y="3242"/>
                  </a:cubicBezTo>
                  <a:cubicBezTo>
                    <a:pt x="749" y="3242"/>
                    <a:pt x="843" y="3161"/>
                    <a:pt x="869" y="3057"/>
                  </a:cubicBezTo>
                  <a:cubicBezTo>
                    <a:pt x="959" y="2727"/>
                    <a:pt x="989" y="2397"/>
                    <a:pt x="989" y="2067"/>
                  </a:cubicBezTo>
                  <a:cubicBezTo>
                    <a:pt x="989" y="1408"/>
                    <a:pt x="839" y="748"/>
                    <a:pt x="540" y="149"/>
                  </a:cubicBezTo>
                  <a:cubicBezTo>
                    <a:pt x="499" y="47"/>
                    <a:pt x="402"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1" name="Rettangolo 2800">
            <a:extLst>
              <a:ext uri="{FF2B5EF4-FFF2-40B4-BE49-F238E27FC236}">
                <a16:creationId xmlns:a16="http://schemas.microsoft.com/office/drawing/2014/main" id="{1FEFBA3A-6AB7-F2BC-2462-D5E963B035D9}"/>
              </a:ext>
            </a:extLst>
          </p:cNvPr>
          <p:cNvSpPr/>
          <p:nvPr/>
        </p:nvSpPr>
        <p:spPr>
          <a:xfrm>
            <a:off x="901615" y="1524218"/>
            <a:ext cx="2066061" cy="1352603"/>
          </a:xfrm>
          <a:prstGeom prst="rect">
            <a:avLst/>
          </a:prstGeom>
          <a:solidFill>
            <a:srgbClr val="A7F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02" name="Immagine 2801" descr="Immagine che contiene testo, Carattere, Elementi grafici, schermata&#10;&#10;Descrizione generata automaticamente">
            <a:extLst>
              <a:ext uri="{FF2B5EF4-FFF2-40B4-BE49-F238E27FC236}">
                <a16:creationId xmlns:a16="http://schemas.microsoft.com/office/drawing/2014/main" id="{7C48E1CC-29DE-04B7-BF3B-1FB0B4CC3B50}"/>
              </a:ext>
            </a:extLst>
          </p:cNvPr>
          <p:cNvPicPr>
            <a:picLocks noChangeAspect="1"/>
          </p:cNvPicPr>
          <p:nvPr/>
        </p:nvPicPr>
        <p:blipFill>
          <a:blip r:embed="rId3">
            <a:duotone>
              <a:schemeClr val="accent1">
                <a:shade val="45000"/>
                <a:satMod val="135000"/>
              </a:schemeClr>
              <a:prstClr val="white"/>
            </a:duotone>
          </a:blip>
          <a:stretch>
            <a:fillRect/>
          </a:stretch>
        </p:blipFill>
        <p:spPr>
          <a:xfrm>
            <a:off x="1000995" y="1228985"/>
            <a:ext cx="1875928" cy="1875928"/>
          </a:xfrm>
          <a:prstGeom prst="rect">
            <a:avLst/>
          </a:prstGeom>
        </p:spPr>
      </p:pic>
    </p:spTree>
    <p:extLst>
      <p:ext uri="{BB962C8B-B14F-4D97-AF65-F5344CB8AC3E}">
        <p14:creationId xmlns:p14="http://schemas.microsoft.com/office/powerpoint/2010/main" val="2965860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FAMIGLIA DI CONTROLLI AU - SCOPO</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952293"/>
            <a:ext cx="8070317" cy="3690045"/>
          </a:xfrm>
        </p:spPr>
        <p:txBody>
          <a:bodyPr/>
          <a:lstStyle/>
          <a:p>
            <a:pPr>
              <a:buFont typeface="Arial" panose="020B0604020202020204" pitchFamily="34" charset="0"/>
              <a:buChar char="•"/>
            </a:pPr>
            <a:r>
              <a:rPr lang="it-IT" dirty="0">
                <a:latin typeface="DM Sans" pitchFamily="2" charset="0"/>
              </a:rPr>
              <a:t>Identificare i tipi di eventi che il sistema è in grado di registrare a supporto della funzione di audit;</a:t>
            </a:r>
          </a:p>
          <a:p>
            <a:pPr>
              <a:buFont typeface="Arial" panose="020B0604020202020204" pitchFamily="34" charset="0"/>
              <a:buChar char="•"/>
            </a:pPr>
            <a:r>
              <a:rPr lang="it-IT" dirty="0">
                <a:latin typeface="DM Sans" pitchFamily="2" charset="0"/>
              </a:rPr>
              <a:t>Coordinare la funzione di registrazione degli eventi con altre entità organizzative che richiedono informazioni relative all'audit per guidare e informare i criteri di selezione degli eventi da registrare;</a:t>
            </a:r>
          </a:p>
          <a:p>
            <a:pPr>
              <a:buFont typeface="Arial" panose="020B0604020202020204" pitchFamily="34" charset="0"/>
              <a:buChar char="•"/>
            </a:pPr>
            <a:r>
              <a:rPr lang="it-IT" dirty="0">
                <a:latin typeface="DM Sans" pitchFamily="2" charset="0"/>
              </a:rPr>
              <a:t>Specificare i seguenti tipi di eventi da registrare nel sistema: [Assegnazione: tipi di eventi definiti dall'organizzazione (sottoinsieme dei tipi di eventi definiti in AU-2a.) insieme alla frequenza di registrazione (o alla situazione che richiede) per ciascun tipo di evento identificato];</a:t>
            </a:r>
          </a:p>
          <a:p>
            <a:pPr>
              <a:buFont typeface="Arial" panose="020B0604020202020204" pitchFamily="34" charset="0"/>
              <a:buChar char="•"/>
            </a:pPr>
            <a:r>
              <a:rPr lang="it-IT" dirty="0">
                <a:latin typeface="DM Sans" pitchFamily="2" charset="0"/>
              </a:rPr>
              <a:t>Fornire una motivazione per cui i tipi di evento selezionati per la registrazione sono ritenuti adeguati per supportare le indagini a posteriori sugli incidenti</a:t>
            </a:r>
          </a:p>
          <a:p>
            <a:pPr>
              <a:buFont typeface="Arial" panose="020B0604020202020204" pitchFamily="34" charset="0"/>
              <a:buChar char="•"/>
            </a:pPr>
            <a:r>
              <a:rPr lang="it-IT" dirty="0">
                <a:latin typeface="DM Sans" pitchFamily="2" charset="0"/>
              </a:rPr>
              <a:t>Rivedere e aggiornare i tipi di evento selezionati per la registrazione [Assegnazione: frequenza definita dall'organizzazione].</a:t>
            </a:r>
          </a:p>
        </p:txBody>
      </p:sp>
    </p:spTree>
    <p:extLst>
      <p:ext uri="{BB962C8B-B14F-4D97-AF65-F5344CB8AC3E}">
        <p14:creationId xmlns:p14="http://schemas.microsoft.com/office/powerpoint/2010/main" val="283048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405468" y="345209"/>
            <a:ext cx="8393874" cy="539700"/>
          </a:xfrm>
          <a:prstGeom prst="rect">
            <a:avLst/>
          </a:prstGeom>
        </p:spPr>
        <p:txBody>
          <a:bodyPr spcFirstLastPara="1" wrap="square" lIns="91425" tIns="91425" rIns="91425" bIns="91425" anchor="t" anchorCtr="0">
            <a:noAutofit/>
          </a:bodyPr>
          <a:lstStyle/>
          <a:p>
            <a:pPr lvl="0"/>
            <a:r>
              <a:rPr lang="en" dirty="0"/>
              <a:t>AU-2: EVENT LOGGING</a:t>
            </a:r>
            <a:endParaRPr lang="it-IT" dirty="0"/>
          </a:p>
        </p:txBody>
      </p:sp>
      <p:sp>
        <p:nvSpPr>
          <p:cNvPr id="3" name="Segnaposto testo 2">
            <a:extLst>
              <a:ext uri="{FF2B5EF4-FFF2-40B4-BE49-F238E27FC236}">
                <a16:creationId xmlns:a16="http://schemas.microsoft.com/office/drawing/2014/main" id="{807E3B5B-8259-7AF4-8FA8-82030545C85B}"/>
              </a:ext>
            </a:extLst>
          </p:cNvPr>
          <p:cNvSpPr>
            <a:spLocks noGrp="1"/>
          </p:cNvSpPr>
          <p:nvPr>
            <p:ph type="body" idx="1"/>
          </p:nvPr>
        </p:nvSpPr>
        <p:spPr>
          <a:xfrm>
            <a:off x="250721" y="884909"/>
            <a:ext cx="8548621" cy="974301"/>
          </a:xfrm>
        </p:spPr>
        <p:txBody>
          <a:bodyPr/>
          <a:lstStyle/>
          <a:p>
            <a:pPr marL="139700" indent="0">
              <a:buNone/>
            </a:pPr>
            <a:r>
              <a:rPr lang="it-IT" dirty="0">
                <a:latin typeface="DM Sans" pitchFamily="2" charset="0"/>
              </a:rPr>
              <a:t>Per il logging dell’applicazione è stato impiegato il framework </a:t>
            </a:r>
            <a:r>
              <a:rPr lang="it-IT" b="1" dirty="0">
                <a:latin typeface="DM Sans" pitchFamily="2" charset="0"/>
              </a:rPr>
              <a:t>LogBack</a:t>
            </a:r>
            <a:r>
              <a:rPr lang="it-IT" dirty="0">
                <a:latin typeface="DM Sans" pitchFamily="2" charset="0"/>
              </a:rPr>
              <a:t>. Spring Boot fornisce vari livelli di logging ovvero:  </a:t>
            </a:r>
            <a:r>
              <a:rPr lang="it-IT" b="1" dirty="0">
                <a:latin typeface="DM Sans" pitchFamily="2" charset="0"/>
              </a:rPr>
              <a:t>ERROR, WARN, INFO, DEBUG  </a:t>
            </a:r>
            <a:r>
              <a:rPr lang="it-IT" dirty="0">
                <a:latin typeface="DM Sans" pitchFamily="2" charset="0"/>
              </a:rPr>
              <a:t>o </a:t>
            </a:r>
            <a:r>
              <a:rPr lang="it-IT" b="1" dirty="0">
                <a:latin typeface="DM Sans" pitchFamily="2" charset="0"/>
              </a:rPr>
              <a:t>TRACE</a:t>
            </a:r>
            <a:r>
              <a:rPr lang="it-IT" dirty="0">
                <a:latin typeface="DM Sans" pitchFamily="2" charset="0"/>
              </a:rPr>
              <a:t>. Il tutto viene raccolto nel file </a:t>
            </a:r>
            <a:r>
              <a:rPr lang="it-IT" b="1" dirty="0">
                <a:latin typeface="DM Sans" pitchFamily="2" charset="0"/>
              </a:rPr>
              <a:t>SpringbootAppLogs.log</a:t>
            </a:r>
            <a:r>
              <a:rPr lang="it-IT" dirty="0">
                <a:latin typeface="DM Sans" pitchFamily="2" charset="0"/>
              </a:rPr>
              <a:t> come mostrato in figura.</a:t>
            </a:r>
          </a:p>
        </p:txBody>
      </p:sp>
      <p:pic>
        <p:nvPicPr>
          <p:cNvPr id="2" name="Immagine 1"/>
          <p:cNvPicPr>
            <a:picLocks noChangeAspect="1"/>
          </p:cNvPicPr>
          <p:nvPr/>
        </p:nvPicPr>
        <p:blipFill>
          <a:blip r:embed="rId3"/>
          <a:stretch>
            <a:fillRect/>
          </a:stretch>
        </p:blipFill>
        <p:spPr>
          <a:xfrm>
            <a:off x="1886013" y="1807051"/>
            <a:ext cx="4799732" cy="986032"/>
          </a:xfrm>
          <a:prstGeom prst="rect">
            <a:avLst/>
          </a:prstGeom>
        </p:spPr>
      </p:pic>
      <p:pic>
        <p:nvPicPr>
          <p:cNvPr id="5" name="Immagine 4"/>
          <p:cNvPicPr>
            <a:picLocks noChangeAspect="1"/>
          </p:cNvPicPr>
          <p:nvPr/>
        </p:nvPicPr>
        <p:blipFill rotWithShape="1">
          <a:blip r:embed="rId4"/>
          <a:srcRect t="2448" b="1513"/>
          <a:stretch/>
        </p:blipFill>
        <p:spPr>
          <a:xfrm>
            <a:off x="4577786" y="2968280"/>
            <a:ext cx="3844802" cy="2074945"/>
          </a:xfrm>
          <a:prstGeom prst="rect">
            <a:avLst/>
          </a:prstGeom>
        </p:spPr>
      </p:pic>
      <p:pic>
        <p:nvPicPr>
          <p:cNvPr id="4" name="Immagine 3"/>
          <p:cNvPicPr>
            <a:picLocks noChangeAspect="1"/>
          </p:cNvPicPr>
          <p:nvPr/>
        </p:nvPicPr>
        <p:blipFill rotWithShape="1">
          <a:blip r:embed="rId5"/>
          <a:srcRect r="2984"/>
          <a:stretch/>
        </p:blipFill>
        <p:spPr>
          <a:xfrm>
            <a:off x="621443" y="2968280"/>
            <a:ext cx="4012614" cy="2074945"/>
          </a:xfrm>
          <a:prstGeom prst="rect">
            <a:avLst/>
          </a:prstGeom>
        </p:spPr>
      </p:pic>
    </p:spTree>
    <p:extLst>
      <p:ext uri="{BB962C8B-B14F-4D97-AF65-F5344CB8AC3E}">
        <p14:creationId xmlns:p14="http://schemas.microsoft.com/office/powerpoint/2010/main" val="1193658270"/>
      </p:ext>
    </p:extLst>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828BBD33DD7A4FA84D4CA70098AC07" ma:contentTypeVersion="11" ma:contentTypeDescription="Create a new document." ma:contentTypeScope="" ma:versionID="9dc922ed9e5451aae6665837630f0d40">
  <xsd:schema xmlns:xsd="http://www.w3.org/2001/XMLSchema" xmlns:xs="http://www.w3.org/2001/XMLSchema" xmlns:p="http://schemas.microsoft.com/office/2006/metadata/properties" xmlns:ns3="5027e266-41ca-47b2-810a-d3d069f9413e" xmlns:ns4="c7c932d7-5c37-4fc4-98cb-e4e648889e0e" targetNamespace="http://schemas.microsoft.com/office/2006/metadata/properties" ma:root="true" ma:fieldsID="759a255639234346bde30d69fab9791c" ns3:_="" ns4:_="">
    <xsd:import namespace="5027e266-41ca-47b2-810a-d3d069f9413e"/>
    <xsd:import namespace="c7c932d7-5c37-4fc4-98cb-e4e648889e0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27e266-41ca-47b2-810a-d3d069f94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c932d7-5c37-4fc4-98cb-e4e648889e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027e266-41ca-47b2-810a-d3d069f9413e" xsi:nil="true"/>
  </documentManagement>
</p:properties>
</file>

<file path=customXml/itemProps1.xml><?xml version="1.0" encoding="utf-8"?>
<ds:datastoreItem xmlns:ds="http://schemas.openxmlformats.org/officeDocument/2006/customXml" ds:itemID="{9B921988-09CB-4464-BB5C-4E1C459FEAF1}">
  <ds:schemaRefs>
    <ds:schemaRef ds:uri="http://schemas.microsoft.com/sharepoint/v3/contenttype/forms"/>
  </ds:schemaRefs>
</ds:datastoreItem>
</file>

<file path=customXml/itemProps2.xml><?xml version="1.0" encoding="utf-8"?>
<ds:datastoreItem xmlns:ds="http://schemas.openxmlformats.org/officeDocument/2006/customXml" ds:itemID="{0AD7BDE4-5F6B-4E23-83DC-840B99ACF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27e266-41ca-47b2-810a-d3d069f9413e"/>
    <ds:schemaRef ds:uri="c7c932d7-5c37-4fc4-98cb-e4e648889e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3CCD36-9E98-4AE6-ADDC-5B8D6EAC75B9}">
  <ds:schemaRefs>
    <ds:schemaRef ds:uri="http://purl.org/dc/elements/1.1/"/>
    <ds:schemaRef ds:uri="http://www.w3.org/XML/1998/namespace"/>
    <ds:schemaRef ds:uri="http://schemas.microsoft.com/office/infopath/2007/PartnerControls"/>
    <ds:schemaRef ds:uri="c7c932d7-5c37-4fc4-98cb-e4e648889e0e"/>
    <ds:schemaRef ds:uri="http://purl.org/dc/dcmitype/"/>
    <ds:schemaRef ds:uri="http://schemas.openxmlformats.org/package/2006/metadata/core-properties"/>
    <ds:schemaRef ds:uri="http://schemas.microsoft.com/office/2006/documentManagement/types"/>
    <ds:schemaRef ds:uri="http://purl.org/dc/terms/"/>
    <ds:schemaRef ds:uri="5027e266-41ca-47b2-810a-d3d069f9413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5152</TotalTime>
  <Words>8133</Words>
  <Application>Microsoft Macintosh PowerPoint</Application>
  <PresentationFormat>Presentazione su schermo (16:9)</PresentationFormat>
  <Paragraphs>555</Paragraphs>
  <Slides>120</Slides>
  <Notes>120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120</vt:i4>
      </vt:variant>
    </vt:vector>
  </HeadingPairs>
  <TitlesOfParts>
    <vt:vector size="127" baseType="lpstr">
      <vt:lpstr>Courier New</vt:lpstr>
      <vt:lpstr>Arial</vt:lpstr>
      <vt:lpstr>Viga</vt:lpstr>
      <vt:lpstr>Times New Roman</vt:lpstr>
      <vt:lpstr>Quattrocento Sans</vt:lpstr>
      <vt:lpstr>DM Sans</vt:lpstr>
      <vt:lpstr>Cyber Security Business Plan</vt:lpstr>
      <vt:lpstr>PROGETTO DI SECURE SYSTEM DESIGN </vt:lpstr>
      <vt:lpstr>01</vt:lpstr>
      <vt:lpstr>Introduzione</vt:lpstr>
      <vt:lpstr>Introduzione</vt:lpstr>
      <vt:lpstr>PROBLEM VS. SOLUTION</vt:lpstr>
      <vt:lpstr>Tecnologie</vt:lpstr>
      <vt:lpstr>DOCKER</vt:lpstr>
      <vt:lpstr>DOCKER</vt:lpstr>
      <vt:lpstr>SPRINGBOOT</vt:lpstr>
      <vt:lpstr>KEYCLOAK</vt:lpstr>
      <vt:lpstr>CONFIGURAZIONE DI KEYCLOAK</vt:lpstr>
      <vt:lpstr>INTEGRAZIONE KEYCLOAK &amp; SPRINGBOOT</vt:lpstr>
      <vt:lpstr>ACCESS TOKEN</vt:lpstr>
      <vt:lpstr>MONGODB</vt:lpstr>
      <vt:lpstr>CONFIGURAZIONE DI MONGODB</vt:lpstr>
      <vt:lpstr>HASHICORP VAULT</vt:lpstr>
      <vt:lpstr>CONFIGURAZIONE DI VAULT</vt:lpstr>
      <vt:lpstr>DESIGN ARCHITETTURALE</vt:lpstr>
      <vt:lpstr>DEPLOYMENT DIAGRAM</vt:lpstr>
      <vt:lpstr>SEQUENCE DIAGRAM: 1ST SCENARIO – LOGIN AS STUDENT</vt:lpstr>
      <vt:lpstr>SEQUENCE DIAGRAM: 2nd SCENARIO - REGISTRATION</vt:lpstr>
      <vt:lpstr>SEQUENCE DIAGRAM: 3rd SCENARIO – LOGIN AS PROFESSOR</vt:lpstr>
      <vt:lpstr>THREAT MODELLING</vt:lpstr>
      <vt:lpstr>OVERVIEW</vt:lpstr>
      <vt:lpstr>THREAT MODELLING</vt:lpstr>
      <vt:lpstr>THREAT MODELLING</vt:lpstr>
      <vt:lpstr>THREAT ANALYSIS</vt:lpstr>
      <vt:lpstr>05 WEB APP OVERVIEW</vt:lpstr>
      <vt:lpstr>WEB APP OVERVIEW: INTERFACCIA</vt:lpstr>
      <vt:lpstr>WEB APP OVERVIEW: AUTENTICAZIONE DEGLI UTENTI</vt:lpstr>
      <vt:lpstr>WEB APP OVERVIEW:  FORM DI REGISTRAZIONE</vt:lpstr>
      <vt:lpstr>WEB APP OVERVIEW:  OTP REQUEST</vt:lpstr>
      <vt:lpstr>WEB APP OVERVIEW:  TERMINI &amp; CONDIZIONI D’USO</vt:lpstr>
      <vt:lpstr>WEB APP OVERVIEW:  HOME</vt:lpstr>
      <vt:lpstr>WEB APP OVERVIEW:  UTENTE SENZA PRIVILEGI</vt:lpstr>
      <vt:lpstr>WEB APP OVERVIEW:  AREA ADMIN</vt:lpstr>
      <vt:lpstr>WEB APP OVERVIEW:  AREA DI GESTIONE HOMEWORK</vt:lpstr>
      <vt:lpstr>WEB APP OVERVIEW:  VISUALIZZAZIONE TRACCE D’ESAME</vt:lpstr>
      <vt:lpstr>WEB APP OVERVIEW:  VISUALIZZAZIONE HOMEWORK SVOLTI</vt:lpstr>
      <vt:lpstr>WEB APP OVERVIEW:  AREA UTENTE</vt:lpstr>
      <vt:lpstr>FAMIGLIA DI CONTROLLI: AC</vt:lpstr>
      <vt:lpstr>FAMIGLIA DI CONTROLLI AC (ACCESS CONTROL) - SCOPO</vt:lpstr>
      <vt:lpstr>AC-2 – ACCOUNT MANAGEMENT</vt:lpstr>
      <vt:lpstr>AC-2 – ACCOUNT MANAGEMENT</vt:lpstr>
      <vt:lpstr>AC-2 – ACCOUNT MANAGEMENT</vt:lpstr>
      <vt:lpstr>AC-2 (4) – AUTOMATED AUDIT ACTIONS</vt:lpstr>
      <vt:lpstr>AC-2 (5) – INACTIVITY LOGOUT</vt:lpstr>
      <vt:lpstr>AC-3 – ACCESS ENFORCEMENT</vt:lpstr>
      <vt:lpstr>AC-3 (5) – SECURITY-RELEVANT INFORMATION</vt:lpstr>
      <vt:lpstr>AC-3 (7) – ROLE-BASED ACCESS CONTROL</vt:lpstr>
      <vt:lpstr>AC-3 (11) – RESTRICTED ACCESS TO SPECIFIED TYPES OF INFORMATION</vt:lpstr>
      <vt:lpstr>AC-5 – SEPARATION OF DUTIES</vt:lpstr>
      <vt:lpstr>AC-6 – LEAST PRIVILEGES</vt:lpstr>
      <vt:lpstr>AC-6 (1) – AUTHORIZE ACCESS TO SECURITY FUNCTIONS</vt:lpstr>
      <vt:lpstr>AC-6 (5) – PRIVILEGED ACCOUNTS</vt:lpstr>
      <vt:lpstr>AC-6 (9) – AUDITING USE OF PRIVILEGED FUNCTIONS </vt:lpstr>
      <vt:lpstr>AC-6 (10) –  PROHIBIT NON-PRIVILEGED USERS FROM EXECUTING PRIVILEGED FUNCTIONS </vt:lpstr>
      <vt:lpstr>AC-7 – UNSUCCESSFUL LOGON ATTEMPTS</vt:lpstr>
      <vt:lpstr>AC-8 – SYSTEM USE NOTIFICATION</vt:lpstr>
      <vt:lpstr>AC-12 – SESSION TERMINATION</vt:lpstr>
      <vt:lpstr>AC-12 (1) USER-INITIATED LOGOUTS / MESSAGE DISPLAYS</vt:lpstr>
      <vt:lpstr>AC-12 (2) – TERMINATION MESSAGE</vt:lpstr>
      <vt:lpstr>AC-17 – REMOTE ACCESS</vt:lpstr>
      <vt:lpstr>AC-17 (1)– AUTOMATED MONITORING / CONTROL</vt:lpstr>
      <vt:lpstr>AC-17 (2)– PROTECTION OF CONFIDENTIALITY / INTEGRITY USING ENCRYPTION</vt:lpstr>
      <vt:lpstr>FAMIGLIA DI CONTROLLI: IA</vt:lpstr>
      <vt:lpstr>FAMIGLIA DI CONTROLLI IA - SCOPO</vt:lpstr>
      <vt:lpstr>IA-2 – IDENTIFICATION AND AUTHENTICATION</vt:lpstr>
      <vt:lpstr>IA-2 (1)(2) – NETWORK ACCESS TO PRIVILEGED/ NON PRIVILEGED ACCOUNTS</vt:lpstr>
      <vt:lpstr>IA-2 (8) – NETWORK ACCESS TO PRIVILEGED ACCOUNTS - REPLAY RESISTANT</vt:lpstr>
      <vt:lpstr>IA-3 – DEVICE IDENTIFICATION AND AUTHENTICATION</vt:lpstr>
      <vt:lpstr>IA-4 - IA 4 (4) – IDENTIFIER MANAGEMENT</vt:lpstr>
      <vt:lpstr>IA-5 – AUTHENTICATION MANAGEMENT</vt:lpstr>
      <vt:lpstr>IA-5 (1)– PASSWORD-BASED AUTHENTICATION</vt:lpstr>
      <vt:lpstr>IA-5 (1)– PASSWORD-BASED AUTHENTICATION</vt:lpstr>
      <vt:lpstr>IA-5 (2)– PKI-BASED AUTHENTICATION </vt:lpstr>
      <vt:lpstr>IA-5 (6) – PROTECTION OF AUTHENTICATORS</vt:lpstr>
      <vt:lpstr>IA-6 – AUTHENTICATION FEEDBACK</vt:lpstr>
      <vt:lpstr>IA-9 – SERVICE IDENTIFICATION AND AUTHENTICATION</vt:lpstr>
      <vt:lpstr>IA-10 – ADAPTIVE IDENTIFICATION AND AUTHENTICATION</vt:lpstr>
      <vt:lpstr>IA-11 – REAUTHENTICATION</vt:lpstr>
      <vt:lpstr>IA-12 – IDENTITY PROOFING</vt:lpstr>
      <vt:lpstr>FAMIGLIA DI CONTROLLI: SC</vt:lpstr>
      <vt:lpstr>FAMIGLIA DI CONTROLLI SC - SCOPO</vt:lpstr>
      <vt:lpstr>SC-2 – SEPARATION PARTITIONING</vt:lpstr>
      <vt:lpstr>SC-2 (1) – INTERFACES FOR NON-PRIVILEGED USERS </vt:lpstr>
      <vt:lpstr>SC-7 – BOUNDARY PROTECTION</vt:lpstr>
      <vt:lpstr>SC-8 – SC-8 (1)  – TRANSMISSION CONFIDENTIALITY AND INTEGRITY</vt:lpstr>
      <vt:lpstr>SC 10 – NETWORK DISCONNECT</vt:lpstr>
      <vt:lpstr>SC-12 – CRYPTOGRAPHIC KEY ESTABLISHMENT AND MANAGEMENT</vt:lpstr>
      <vt:lpstr>SC-13 – CRYPTOGRAPHIC PROTECTION</vt:lpstr>
      <vt:lpstr>SC-17 – PUBLIC KEY INFRASTRUCTURE CERTIFICATAES</vt:lpstr>
      <vt:lpstr>SC-18 – MOBILE CODE</vt:lpstr>
      <vt:lpstr>SC-23 – SESSION AUTHENTICITY</vt:lpstr>
      <vt:lpstr>SC-28 – PROTECTION OF INFORMATION AT REST</vt:lpstr>
      <vt:lpstr>SC-39 – PROCESS ISOLATION</vt:lpstr>
      <vt:lpstr>FAMIGLIA DI CONTROLLI: AU</vt:lpstr>
      <vt:lpstr>FAMIGLIA DI CONTROLLI AU - SCOPO</vt:lpstr>
      <vt:lpstr>AU-2: EVENT LOGGING</vt:lpstr>
      <vt:lpstr>AU-2 (2): COMPILATION OF AUDIT RECORDS FROM MULTIPLE SOURCES </vt:lpstr>
      <vt:lpstr>AU-3: CONTENT OF AUDIT RECORDS</vt:lpstr>
      <vt:lpstr>AU-4: AUDIT STORAGE CAPACITY</vt:lpstr>
      <vt:lpstr>AU-8: TIME STAMPS</vt:lpstr>
      <vt:lpstr>AU-12: AUDIT RECORD GENERATION</vt:lpstr>
      <vt:lpstr>FAMIGLIA DI CONTROLLI: SI</vt:lpstr>
      <vt:lpstr>FAMIGLIA DI CONTROLLI SI - SCOPO</vt:lpstr>
      <vt:lpstr>SI-10: INFORMATION INPUT VALIDATION</vt:lpstr>
      <vt:lpstr>PENETRATION TESTING</vt:lpstr>
      <vt:lpstr>SQL INJECTION: CONTROMISURE</vt:lpstr>
      <vt:lpstr>SQL INJECTION: Come MongoDB mitiga la SQL injection ? </vt:lpstr>
      <vt:lpstr>CROSS-SITE SCRIPTING (XSS): CONTROMISURE</vt:lpstr>
      <vt:lpstr>CROSS-SITE SCRIPTING (XSS): INPUT VALIDATION</vt:lpstr>
      <vt:lpstr>PENETRATION TESTING: ZAP</vt:lpstr>
      <vt:lpstr>PENETRATION TESTING: ZAP</vt:lpstr>
      <vt:lpstr>PENETRATION TESTING: CONFIGURAZIONE</vt:lpstr>
      <vt:lpstr>PENETRATION TESTING: RISULTATI</vt:lpstr>
      <vt:lpstr>PENETRATION TESTING: RISULTATI</vt:lpstr>
      <vt:lpstr>PENETRATION TESTING: RISULTATI</vt:lpstr>
      <vt:lpstr>PENETRATION TESTING: RISULTATI</vt:lpstr>
      <vt:lpstr>PENETRATION TESTING: SOLUZIONE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BUSINESS PLAN</dc:title>
  <dc:creator>Gianni</dc:creator>
  <cp:lastModifiedBy>VITTORIO NIOLA</cp:lastModifiedBy>
  <cp:revision>122</cp:revision>
  <dcterms:modified xsi:type="dcterms:W3CDTF">2024-01-08T11:02:39Z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0x0101007D828BBD33DD7A4FA84D4CA70098AC07</vt:lpwstr>
  </property>
</Properties>
</file>